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54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53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6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54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53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55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4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0" r:id="rId20"/>
    <p:sldId id="271" r:id="rId21"/>
    <p:sldId id="272" r:id="rId22"/>
    <p:sldId id="273" r:id="rId23"/>
    <p:sldId id="274" r:id="rId24"/>
    <p:sldId id="275" r:id="rId25"/>
    <p:sldId id="276" r:id="rId26"/>
    <p:sldId id="277" r:id="rId27"/>
    <p:sldId id="278" r:id="rId28"/>
    <p:sldId id="279" r:id="rId29"/>
    <p:sldId id="280" r:id="rId30"/>
    <p:sldId id="281" r:id="rId31"/>
    <p:sldId id="282" r:id="rId32"/>
    <p:sldId id="283" r:id="rId33"/>
    <p:sldId id="284" r:id="rId34"/>
    <p:sldId id="285" r:id="rId35"/>
    <p:sldId id="286" r:id="rId36"/>
    <p:sldId id="287" r:id="rId37"/>
    <p:sldId id="288" r:id="rId38"/>
    <p:sldId id="289" r:id="rId39"/>
    <p:sldId id="290" r:id="rId40"/>
    <p:sldId id="291" r:id="rId41"/>
    <p:sldId id="292" r:id="rId42"/>
    <p:sldId id="293" r:id="rId43"/>
    <p:sldId id="294" r:id="rId44"/>
    <p:sldId id="295" r:id="rId45"/>
    <p:sldId id="296" r:id="rId46"/>
    <p:sldId id="297" r:id="rId47"/>
    <p:sldId id="298" r:id="rId48"/>
    <p:sldId id="299" r:id="rId49"/>
    <p:sldId id="300" r:id="rId50"/>
    <p:sldId id="301" r:id="rId51"/>
    <p:sldId id="302" r:id="rId52"/>
    <p:sldId id="303" r:id="rId53"/>
    <p:sldId id="304" r:id="rId54"/>
    <p:sldId id="305" r:id="rId55"/>
    <p:sldId id="306" r:id="rId56"/>
    <p:sldId id="307" r:id="rId57"/>
    <p:sldId id="308" r:id="rId58"/>
    <p:sldId id="309" r:id="rId59"/>
    <p:sldId id="310" r:id="rId60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0E7DE188-A153-4077-A5E7-A774C2FB833B}">
  <a:tblStyle styleId="{0E7DE188-A153-4077-A5E7-A774C2FB833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000000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5.xml"/><Relationship Id="rId42" Type="http://schemas.openxmlformats.org/officeDocument/2006/relationships/slide" Target="slides/slide37.xml"/><Relationship Id="rId41" Type="http://schemas.openxmlformats.org/officeDocument/2006/relationships/slide" Target="slides/slide36.xml"/><Relationship Id="rId44" Type="http://schemas.openxmlformats.org/officeDocument/2006/relationships/slide" Target="slides/slide39.xml"/><Relationship Id="rId43" Type="http://schemas.openxmlformats.org/officeDocument/2006/relationships/slide" Target="slides/slide38.xml"/><Relationship Id="rId46" Type="http://schemas.openxmlformats.org/officeDocument/2006/relationships/slide" Target="slides/slide41.xml"/><Relationship Id="rId45" Type="http://schemas.openxmlformats.org/officeDocument/2006/relationships/slide" Target="slides/slide40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48" Type="http://schemas.openxmlformats.org/officeDocument/2006/relationships/slide" Target="slides/slide43.xml"/><Relationship Id="rId47" Type="http://schemas.openxmlformats.org/officeDocument/2006/relationships/slide" Target="slides/slide42.xml"/><Relationship Id="rId49" Type="http://schemas.openxmlformats.org/officeDocument/2006/relationships/slide" Target="slides/slide4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31" Type="http://schemas.openxmlformats.org/officeDocument/2006/relationships/slide" Target="slides/slide26.xml"/><Relationship Id="rId30" Type="http://schemas.openxmlformats.org/officeDocument/2006/relationships/slide" Target="slides/slide25.xml"/><Relationship Id="rId33" Type="http://schemas.openxmlformats.org/officeDocument/2006/relationships/slide" Target="slides/slide28.xml"/><Relationship Id="rId32" Type="http://schemas.openxmlformats.org/officeDocument/2006/relationships/slide" Target="slides/slide27.xml"/><Relationship Id="rId35" Type="http://schemas.openxmlformats.org/officeDocument/2006/relationships/slide" Target="slides/slide30.xml"/><Relationship Id="rId34" Type="http://schemas.openxmlformats.org/officeDocument/2006/relationships/slide" Target="slides/slide29.xml"/><Relationship Id="rId37" Type="http://schemas.openxmlformats.org/officeDocument/2006/relationships/slide" Target="slides/slide32.xml"/><Relationship Id="rId36" Type="http://schemas.openxmlformats.org/officeDocument/2006/relationships/slide" Target="slides/slide31.xml"/><Relationship Id="rId39" Type="http://schemas.openxmlformats.org/officeDocument/2006/relationships/slide" Target="slides/slide34.xml"/><Relationship Id="rId38" Type="http://schemas.openxmlformats.org/officeDocument/2006/relationships/slide" Target="slides/slide33.xml"/><Relationship Id="rId20" Type="http://schemas.openxmlformats.org/officeDocument/2006/relationships/slide" Target="slides/slide15.xml"/><Relationship Id="rId22" Type="http://schemas.openxmlformats.org/officeDocument/2006/relationships/slide" Target="slides/slide17.xml"/><Relationship Id="rId21" Type="http://schemas.openxmlformats.org/officeDocument/2006/relationships/slide" Target="slides/slide16.xml"/><Relationship Id="rId24" Type="http://schemas.openxmlformats.org/officeDocument/2006/relationships/slide" Target="slides/slide19.xml"/><Relationship Id="rId23" Type="http://schemas.openxmlformats.org/officeDocument/2006/relationships/slide" Target="slides/slide18.xml"/><Relationship Id="rId60" Type="http://schemas.openxmlformats.org/officeDocument/2006/relationships/slide" Target="slides/slide55.xml"/><Relationship Id="rId26" Type="http://schemas.openxmlformats.org/officeDocument/2006/relationships/slide" Target="slides/slide21.xml"/><Relationship Id="rId25" Type="http://schemas.openxmlformats.org/officeDocument/2006/relationships/slide" Target="slides/slide20.xml"/><Relationship Id="rId28" Type="http://schemas.openxmlformats.org/officeDocument/2006/relationships/slide" Target="slides/slide23.xml"/><Relationship Id="rId27" Type="http://schemas.openxmlformats.org/officeDocument/2006/relationships/slide" Target="slides/slide22.xml"/><Relationship Id="rId29" Type="http://schemas.openxmlformats.org/officeDocument/2006/relationships/slide" Target="slides/slide24.xml"/><Relationship Id="rId51" Type="http://schemas.openxmlformats.org/officeDocument/2006/relationships/slide" Target="slides/slide46.xml"/><Relationship Id="rId50" Type="http://schemas.openxmlformats.org/officeDocument/2006/relationships/slide" Target="slides/slide45.xml"/><Relationship Id="rId53" Type="http://schemas.openxmlformats.org/officeDocument/2006/relationships/slide" Target="slides/slide48.xml"/><Relationship Id="rId52" Type="http://schemas.openxmlformats.org/officeDocument/2006/relationships/slide" Target="slides/slide47.xml"/><Relationship Id="rId11" Type="http://schemas.openxmlformats.org/officeDocument/2006/relationships/slide" Target="slides/slide6.xml"/><Relationship Id="rId55" Type="http://schemas.openxmlformats.org/officeDocument/2006/relationships/slide" Target="slides/slide50.xml"/><Relationship Id="rId10" Type="http://schemas.openxmlformats.org/officeDocument/2006/relationships/slide" Target="slides/slide5.xml"/><Relationship Id="rId54" Type="http://schemas.openxmlformats.org/officeDocument/2006/relationships/slide" Target="slides/slide49.xml"/><Relationship Id="rId13" Type="http://schemas.openxmlformats.org/officeDocument/2006/relationships/slide" Target="slides/slide8.xml"/><Relationship Id="rId57" Type="http://schemas.openxmlformats.org/officeDocument/2006/relationships/slide" Target="slides/slide52.xml"/><Relationship Id="rId12" Type="http://schemas.openxmlformats.org/officeDocument/2006/relationships/slide" Target="slides/slide7.xml"/><Relationship Id="rId56" Type="http://schemas.openxmlformats.org/officeDocument/2006/relationships/slide" Target="slides/slide51.xml"/><Relationship Id="rId15" Type="http://schemas.openxmlformats.org/officeDocument/2006/relationships/slide" Target="slides/slide10.xml"/><Relationship Id="rId59" Type="http://schemas.openxmlformats.org/officeDocument/2006/relationships/slide" Target="slides/slide54.xml"/><Relationship Id="rId14" Type="http://schemas.openxmlformats.org/officeDocument/2006/relationships/slide" Target="slides/slide9.xml"/><Relationship Id="rId58" Type="http://schemas.openxmlformats.org/officeDocument/2006/relationships/slide" Target="slides/slide53.xml"/><Relationship Id="rId17" Type="http://schemas.openxmlformats.org/officeDocument/2006/relationships/slide" Target="slides/slide12.xml"/><Relationship Id="rId16" Type="http://schemas.openxmlformats.org/officeDocument/2006/relationships/slide" Target="slides/slide11.xml"/><Relationship Id="rId19" Type="http://schemas.openxmlformats.org/officeDocument/2006/relationships/slide" Target="slides/slide14.xml"/><Relationship Id="rId18" Type="http://schemas.openxmlformats.org/officeDocument/2006/relationships/slide" Target="slides/slide1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" name="Google Shape;43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g2b654b397_04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3" name="Google Shape;123;g2b654b397_0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0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b654b397_04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2" name="Google Shape;132;g2b654b397_0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b654b397_0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b654b397_0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2b654b397_06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0" name="Google Shape;150;g2b654b397_0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g2b654b397_07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59" name="Google Shape;159;g2b654b397_0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g2b654b397_08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8" name="Google Shape;168;g2b654b397_0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5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6" name="Google Shape;176;g2b654b397_08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7" name="Google Shape;177;g2b654b397_0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g2b654b397_09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86" name="Google Shape;186;g2b654b397_0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3" name="Shape 1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Google Shape;194;g2b654b397_010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95" name="Google Shape;195;g2b654b397_01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2" name="Shape 2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Google Shape;203;g2b654b397_01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04" name="Google Shape;204;g2b654b397_0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af4f3288_0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af4f3288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By Eric Gu, for ANTH2A (Winter 2026) with Jim Egan for the second section on production, kinship, and social organization. </a:t>
            </a:r>
            <a:endParaRPr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g2b654b397_01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13" name="Google Shape;213;g2b654b397_01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g2b654b397_01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22" name="Google Shape;222;g2b654b397_0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9" name="Shape 2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" name="Google Shape;230;g2b654b397_013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1" name="Google Shape;231;g2b654b397_01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8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2b654b397_014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0" name="Google Shape;240;g2b654b397_01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g2b654b397_015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49" name="Google Shape;249;g2b654b397_0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6" name="Shape 2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7" name="Google Shape;257;g2b654b397_016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8" name="Google Shape;258;g2b654b397_01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g2b654b397_016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7" name="Google Shape;267;g2b654b397_01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g2b654b397_017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76" name="Google Shape;276;g2b654b397_01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g2b654b397_018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85" name="Google Shape;285;g2b654b397_018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2" name="Shape 2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3" name="Google Shape;293;g2b654b397_019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4" name="Google Shape;294;g2b654b397_019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g2af4f3288_04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0" name="Google Shape;60;g2af4f3288_0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1" name="Shape 3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Google Shape;302;g2b654b397_020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03" name="Google Shape;303;g2b654b397_020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0" name="Shape 3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1" name="Google Shape;311;g2b654b397_020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2" name="Google Shape;312;g2b654b397_020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g2b654b397_021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21" name="Google Shape;321;g2b654b397_02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8" name="Shape 3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Google Shape;329;g2b654b397_022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0" name="Google Shape;330;g2b654b397_02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7" name="Shape 3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8" name="Google Shape;338;g2b654b397_02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39" name="Google Shape;339;g2b654b397_02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g2b654b397_024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48" name="Google Shape;348;g2b654b397_02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5" name="Shape 3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6" name="Google Shape;356;g2b654b397_024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57" name="Google Shape;357;g2b654b397_024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4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5" name="Google Shape;365;g2b654b397_025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6" name="Google Shape;366;g2b654b397_02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3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4" name="Google Shape;374;g2b654b397_026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75" name="Google Shape;375;g2b654b397_02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2" name="Shape 3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3" name="Google Shape;383;g2b654b397_027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84" name="Google Shape;384;g2b654b397_02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2af4f3288_05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2af4f3288_05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g2b654b397_028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93" name="Google Shape;393;g2b654b397_02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0" name="Shape 4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1" name="Google Shape;401;g2b654b397_028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2" name="Google Shape;402;g2b654b397_028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9" name="Shape 4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" name="Google Shape;410;g2b654b397_029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11" name="Google Shape;411;g2b654b397_029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8" name="Shape 4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" name="Google Shape;419;g2b654b397_030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0" name="Google Shape;420;g2b654b397_030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7" name="Shape 4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8" name="Google Shape;428;g2b654b397_03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29" name="Google Shape;429;g2b654b397_03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6" name="Shape 4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7" name="Google Shape;437;g2b654b397_032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38" name="Google Shape;438;g2b654b397_03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5" name="Shape 4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6" name="Google Shape;446;g2b654b397_032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47" name="Google Shape;447;g2b654b397_03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2b654b397_033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56" name="Google Shape;456;g2b654b397_033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2b654b397_034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65" name="Google Shape;465;g2b654b397_034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2" name="Shape 4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3" name="Google Shape;473;g2b654b397_035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74" name="Google Shape;474;g2b654b397_03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2b654b397_0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2b654b397_0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1" name="Shape 4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2" name="Google Shape;482;g2b654b397_036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83" name="Google Shape;483;g2b654b397_03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" name="Google Shape;491;g2b654b397_0369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92" name="Google Shape;492;g2b654b397_036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0" name="Google Shape;500;g2b654b397_037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01" name="Google Shape;501;g2b654b397_03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g2b654b397_0465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10" name="Google Shape;510;g2b654b397_046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8" name="Shape 5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9" name="Google Shape;519;g2b654b397_047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0" name="Google Shape;520;g2b654b397_047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2b654b397_048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9" name="Google Shape;529;g2b654b397_04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g2b654b397_0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7" name="Google Shape;87;g2b654b397_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g2b654b397_01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6" name="Google Shape;96;g2b654b397_0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g2b654b397_024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5" name="Google Shape;105;g2b654b397_0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2b654b397_03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2b654b397_03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8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0" y="0"/>
            <a:ext cx="9144000" cy="6902100"/>
          </a:xfrm>
          <a:prstGeom prst="rect">
            <a:avLst/>
          </a:prstGeom>
          <a:gradFill>
            <a:gsLst>
              <a:gs pos="0">
                <a:srgbClr val="003171"/>
              </a:gs>
              <a:gs pos="100000">
                <a:srgbClr val="549FFF"/>
              </a:gs>
            </a:gsLst>
            <a:lin ang="792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" name="Google Shape;10;p2"/>
          <p:cNvSpPr/>
          <p:nvPr/>
        </p:nvSpPr>
        <p:spPr>
          <a:xfrm flipH="1">
            <a:off x="-3833" y="16053"/>
            <a:ext cx="10925833" cy="6881035"/>
          </a:xfrm>
          <a:custGeom>
            <a:rect b="b" l="l" r="r" t="t"/>
            <a:pathLst>
              <a:path extrusionOk="0" h="6863875" w="24279631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40784"/>
                </a:srgbClr>
              </a:gs>
              <a:gs pos="41000">
                <a:srgbClr val="003171">
                  <a:alpha val="94901"/>
                </a:srgbClr>
              </a:gs>
              <a:gs pos="100000">
                <a:srgbClr val="003171">
                  <a:alpha val="94901"/>
                </a:srgbClr>
              </a:gs>
            </a:gsLst>
            <a:path path="circle">
              <a:fillToRect b="0%" l="0%" r="100%" t="100%"/>
            </a:path>
            <a:tileRect b="-100%" l="-100%" r="0%" t="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14659" y="881"/>
            <a:ext cx="10500941" cy="6881035"/>
          </a:xfrm>
          <a:custGeom>
            <a:rect b="b" l="l" r="r" t="t"/>
            <a:pathLst>
              <a:path extrusionOk="0" h="6863875" w="24279631">
                <a:moveTo>
                  <a:pt x="9291599" y="0"/>
                </a:moveTo>
                <a:lnTo>
                  <a:pt x="24279631" y="5875"/>
                </a:lnTo>
                <a:lnTo>
                  <a:pt x="24250422" y="6863875"/>
                </a:lnTo>
                <a:lnTo>
                  <a:pt x="8740466" y="6858000"/>
                </a:lnTo>
                <a:cubicBezTo>
                  <a:pt x="0" y="3062308"/>
                  <a:pt x="7449035" y="312298"/>
                  <a:pt x="9291599" y="0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b="0%" l="0%" r="100%" t="100%"/>
            </a:path>
            <a:tileRect b="-100%" l="-100%" r="0%" t="0%"/>
          </a:gradFill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" name="Google Shape;12;p2"/>
          <p:cNvSpPr/>
          <p:nvPr/>
        </p:nvSpPr>
        <p:spPr>
          <a:xfrm>
            <a:off x="-846667" y="-882"/>
            <a:ext cx="2167467" cy="6906895"/>
          </a:xfrm>
          <a:custGeom>
            <a:rect b="b" l="l" r="r" t="t"/>
            <a:pathLst>
              <a:path extrusionOk="0" h="6180667" w="2167467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" name="Google Shape;13;p2"/>
          <p:cNvSpPr/>
          <p:nvPr/>
        </p:nvSpPr>
        <p:spPr>
          <a:xfrm flipH="1" rot="10800000">
            <a:off x="-524934" y="-4974"/>
            <a:ext cx="1403435" cy="6906895"/>
          </a:xfrm>
          <a:custGeom>
            <a:rect b="b" l="l" r="r" t="t"/>
            <a:pathLst>
              <a:path extrusionOk="0" h="6180667" w="2167467">
                <a:moveTo>
                  <a:pt x="939800" y="0"/>
                </a:moveTo>
                <a:lnTo>
                  <a:pt x="1905000" y="5881"/>
                </a:lnTo>
                <a:cubicBezTo>
                  <a:pt x="2167467" y="1035992"/>
                  <a:pt x="0" y="1848556"/>
                  <a:pt x="1896533" y="6180667"/>
                </a:cubicBezTo>
                <a:lnTo>
                  <a:pt x="939800" y="6180667"/>
                </a:lnTo>
                <a:lnTo>
                  <a:pt x="939800" y="0"/>
                </a:lnTo>
                <a:close/>
              </a:path>
            </a:pathLst>
          </a:custGeom>
          <a:gradFill>
            <a:gsLst>
              <a:gs pos="0">
                <a:srgbClr val="003171">
                  <a:alpha val="20784"/>
                </a:srgbClr>
              </a:gs>
              <a:gs pos="100000">
                <a:srgbClr val="65A8FF">
                  <a:alpha val="20784"/>
                </a:srgbClr>
              </a:gs>
            </a:gsLst>
            <a:lin ang="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2"/>
          <p:cNvSpPr txBox="1"/>
          <p:nvPr>
            <p:ph type="ctrTitle"/>
          </p:nvPr>
        </p:nvSpPr>
        <p:spPr>
          <a:xfrm>
            <a:off x="1082040" y="1656080"/>
            <a:ext cx="7050900" cy="147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5" name="Google Shape;15;p2"/>
          <p:cNvSpPr txBox="1"/>
          <p:nvPr>
            <p:ph idx="1" type="subTitle"/>
          </p:nvPr>
        </p:nvSpPr>
        <p:spPr>
          <a:xfrm>
            <a:off x="1082040" y="3230880"/>
            <a:ext cx="7035900" cy="925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1pPr>
            <a:lvl2pPr lvl="1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2pPr>
            <a:lvl3pPr lvl="2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>
                <a:solidFill>
                  <a:schemeClr val="lt1"/>
                </a:solidFill>
              </a:defRPr>
            </a:lvl3pPr>
            <a:lvl4pPr lvl="3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4pPr>
            <a:lvl5pPr lvl="4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5pPr>
            <a:lvl6pPr lvl="5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6pPr>
            <a:lvl7pPr lvl="6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7pPr>
            <a:lvl8pPr lvl="7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8pPr>
            <a:lvl9pPr lvl="8" algn="r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  <a:defRPr sz="2400">
                <a:solidFill>
                  <a:schemeClr val="lt1"/>
                </a:solidFill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3"/>
          <p:cNvSpPr/>
          <p:nvPr/>
        </p:nvSpPr>
        <p:spPr>
          <a:xfrm flipH="1" rot="10800000">
            <a:off x="-348182" y="-21900"/>
            <a:ext cx="1723520" cy="6879900"/>
          </a:xfrm>
          <a:custGeom>
            <a:rect b="b" l="l" r="r" t="t"/>
            <a:pathLst>
              <a:path extrusionOk="0" h="6879900" w="4476675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b="0%" l="0%" r="100%" t="100%"/>
            </a:path>
            <a:tileRect b="-100%" l="-100%" r="0%" t="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" name="Google Shape;18;p3"/>
          <p:cNvSpPr txBox="1"/>
          <p:nvPr>
            <p:ph idx="1" type="body"/>
          </p:nvPr>
        </p:nvSpPr>
        <p:spPr>
          <a:xfrm>
            <a:off x="457200" y="1658990"/>
            <a:ext cx="8229600" cy="484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/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SzPts val="2800"/>
              <a:buChar char="○"/>
              <a:defRPr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/>
            </a:lvl9pPr>
          </a:lstStyle>
          <a:p/>
        </p:txBody>
      </p:sp>
      <p:sp>
        <p:nvSpPr>
          <p:cNvPr id="19" name="Google Shape;19;p3"/>
          <p:cNvSpPr/>
          <p:nvPr/>
        </p:nvSpPr>
        <p:spPr>
          <a:xfrm flipH="1" rot="10800000">
            <a:off x="-1118653" y="-4700"/>
            <a:ext cx="3100651" cy="6862700"/>
          </a:xfrm>
          <a:custGeom>
            <a:rect b="b" l="l" r="r" t="t"/>
            <a:pathLst>
              <a:path extrusionOk="0" h="6879900" w="8053639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b="0%" l="0%" r="100%" t="100%"/>
            </a:path>
            <a:tileRect b="-100%" l="-100%" r="0%" t="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" name="Google Shape;20;p3"/>
          <p:cNvSpPr/>
          <p:nvPr/>
        </p:nvSpPr>
        <p:spPr>
          <a:xfrm rot="10800000">
            <a:off x="8088847" y="-6970"/>
            <a:ext cx="1100668" cy="6864970"/>
          </a:xfrm>
          <a:custGeom>
            <a:rect b="b" l="l" r="r" t="t"/>
            <a:pathLst>
              <a:path extrusionOk="0" h="6916846" w="1100668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3"/>
          <p:cNvSpPr txBox="1"/>
          <p:nvPr>
            <p:ph type="title"/>
          </p:nvPr>
        </p:nvSpPr>
        <p:spPr>
          <a:xfrm>
            <a:off x="457200" y="274638"/>
            <a:ext cx="8229600" cy="132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4"/>
          <p:cNvSpPr/>
          <p:nvPr/>
        </p:nvSpPr>
        <p:spPr>
          <a:xfrm flipH="1" rot="10800000">
            <a:off x="-348182" y="-21900"/>
            <a:ext cx="1723520" cy="6879900"/>
          </a:xfrm>
          <a:custGeom>
            <a:rect b="b" l="l" r="r" t="t"/>
            <a:pathLst>
              <a:path extrusionOk="0" h="6879900" w="4476675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b="0%" l="0%" r="100%" t="100%"/>
            </a:path>
            <a:tileRect b="-100%" l="-100%" r="0%" t="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" name="Google Shape;24;p4"/>
          <p:cNvSpPr/>
          <p:nvPr/>
        </p:nvSpPr>
        <p:spPr>
          <a:xfrm flipH="1" rot="10800000">
            <a:off x="-1118653" y="-4700"/>
            <a:ext cx="3100651" cy="6862700"/>
          </a:xfrm>
          <a:custGeom>
            <a:rect b="b" l="l" r="r" t="t"/>
            <a:pathLst>
              <a:path extrusionOk="0" h="6879900" w="8053639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b="0%" l="0%" r="100%" t="100%"/>
            </a:path>
            <a:tileRect b="-100%" l="-100%" r="0%" t="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4"/>
          <p:cNvSpPr/>
          <p:nvPr/>
        </p:nvSpPr>
        <p:spPr>
          <a:xfrm rot="10800000">
            <a:off x="8088847" y="-6970"/>
            <a:ext cx="1100668" cy="6864970"/>
          </a:xfrm>
          <a:custGeom>
            <a:rect b="b" l="l" r="r" t="t"/>
            <a:pathLst>
              <a:path extrusionOk="0" h="6916846" w="1100668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" name="Google Shape;26;p4"/>
          <p:cNvSpPr txBox="1"/>
          <p:nvPr>
            <p:ph type="title"/>
          </p:nvPr>
        </p:nvSpPr>
        <p:spPr>
          <a:xfrm>
            <a:off x="457200" y="274638"/>
            <a:ext cx="8229600" cy="132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  <p:sp>
        <p:nvSpPr>
          <p:cNvPr id="27" name="Google Shape;27;p4"/>
          <p:cNvSpPr txBox="1"/>
          <p:nvPr>
            <p:ph idx="1" type="body"/>
          </p:nvPr>
        </p:nvSpPr>
        <p:spPr>
          <a:xfrm>
            <a:off x="457200" y="1658990"/>
            <a:ext cx="4038600" cy="484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2800"/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000"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1800"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1800"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1800"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1800"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1800"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1800"/>
            </a:lvl9pPr>
          </a:lstStyle>
          <a:p/>
        </p:txBody>
      </p:sp>
      <p:sp>
        <p:nvSpPr>
          <p:cNvPr id="28" name="Google Shape;28;p4"/>
          <p:cNvSpPr txBox="1"/>
          <p:nvPr>
            <p:ph idx="2" type="body"/>
          </p:nvPr>
        </p:nvSpPr>
        <p:spPr>
          <a:xfrm>
            <a:off x="4648200" y="1658990"/>
            <a:ext cx="4038600" cy="4840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SzPts val="3200"/>
              <a:buChar char="●"/>
              <a:defRPr sz="2800"/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400"/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SzPts val="2400"/>
              <a:buChar char="■"/>
              <a:defRPr sz="2000"/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1800"/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1800"/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1800"/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SzPts val="2000"/>
              <a:buChar char="●"/>
              <a:defRPr sz="1800"/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SzPts val="2000"/>
              <a:buChar char="○"/>
              <a:defRPr sz="1800"/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SzPts val="2000"/>
              <a:buChar char="■"/>
              <a:defRPr sz="1800"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/>
          <p:nvPr/>
        </p:nvSpPr>
        <p:spPr>
          <a:xfrm flipH="1" rot="10800000">
            <a:off x="-348182" y="-21900"/>
            <a:ext cx="1723520" cy="6879900"/>
          </a:xfrm>
          <a:custGeom>
            <a:rect b="b" l="l" r="r" t="t"/>
            <a:pathLst>
              <a:path extrusionOk="0" h="6879900" w="4476675">
                <a:moveTo>
                  <a:pt x="4476676" y="16025"/>
                </a:moveTo>
                <a:lnTo>
                  <a:pt x="879695" y="0"/>
                </a:lnTo>
                <a:cubicBezTo>
                  <a:pt x="886211" y="2293300"/>
                  <a:pt x="892726" y="4586600"/>
                  <a:pt x="899242" y="6879900"/>
                </a:cubicBezTo>
                <a:lnTo>
                  <a:pt x="3909760" y="6861462"/>
                </a:lnTo>
                <a:cubicBezTo>
                  <a:pt x="0" y="3547544"/>
                  <a:pt x="1695771" y="1824359"/>
                  <a:pt x="447667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b="0%" l="0%" r="100%" t="100%"/>
            </a:path>
            <a:tileRect b="-100%" l="-100%" r="0%" t="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" name="Google Shape;31;p5"/>
          <p:cNvSpPr/>
          <p:nvPr/>
        </p:nvSpPr>
        <p:spPr>
          <a:xfrm flipH="1" rot="10800000">
            <a:off x="-1118653" y="-4700"/>
            <a:ext cx="3100651" cy="6862700"/>
          </a:xfrm>
          <a:custGeom>
            <a:rect b="b" l="l" r="r" t="t"/>
            <a:pathLst>
              <a:path extrusionOk="0" h="6879900" w="8053639">
                <a:moveTo>
                  <a:pt x="4696126" y="16025"/>
                </a:moveTo>
                <a:lnTo>
                  <a:pt x="2920537" y="0"/>
                </a:lnTo>
                <a:cubicBezTo>
                  <a:pt x="2927053" y="2293300"/>
                  <a:pt x="2933568" y="4586600"/>
                  <a:pt x="2940084" y="6879900"/>
                </a:cubicBezTo>
                <a:lnTo>
                  <a:pt x="4085318" y="6861462"/>
                </a:lnTo>
                <a:cubicBezTo>
                  <a:pt x="8053639" y="4651267"/>
                  <a:pt x="0" y="3113439"/>
                  <a:pt x="4696126" y="16025"/>
                </a:cubicBezTo>
                <a:close/>
              </a:path>
            </a:pathLst>
          </a:custGeom>
          <a:gradFill>
            <a:gsLst>
              <a:gs pos="0">
                <a:srgbClr val="549FFF">
                  <a:alpha val="53725"/>
                </a:srgbClr>
              </a:gs>
              <a:gs pos="41000">
                <a:srgbClr val="003171">
                  <a:alpha val="53725"/>
                </a:srgbClr>
              </a:gs>
              <a:gs pos="100000">
                <a:srgbClr val="003171">
                  <a:alpha val="53725"/>
                </a:srgbClr>
              </a:gs>
            </a:gsLst>
            <a:path path="circle">
              <a:fillToRect b="0%" l="0%" r="100%" t="100%"/>
            </a:path>
            <a:tileRect b="-100%" l="-100%" r="0%" t="0%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" name="Google Shape;32;p5"/>
          <p:cNvSpPr/>
          <p:nvPr/>
        </p:nvSpPr>
        <p:spPr>
          <a:xfrm rot="10800000">
            <a:off x="8088847" y="-6970"/>
            <a:ext cx="1100668" cy="6864970"/>
          </a:xfrm>
          <a:custGeom>
            <a:rect b="b" l="l" r="r" t="t"/>
            <a:pathLst>
              <a:path extrusionOk="0" h="6916846" w="1100668">
                <a:moveTo>
                  <a:pt x="0" y="11711"/>
                </a:moveTo>
                <a:lnTo>
                  <a:pt x="956734" y="0"/>
                </a:lnTo>
                <a:cubicBezTo>
                  <a:pt x="33869" y="3419922"/>
                  <a:pt x="220135" y="4504457"/>
                  <a:pt x="1100668" y="6916846"/>
                </a:cubicBezTo>
                <a:lnTo>
                  <a:pt x="0" y="6916846"/>
                </a:lnTo>
                <a:lnTo>
                  <a:pt x="0" y="11711"/>
                </a:lnTo>
                <a:close/>
              </a:path>
            </a:pathLst>
          </a:custGeom>
          <a:gradFill>
            <a:gsLst>
              <a:gs pos="0">
                <a:srgbClr val="003171"/>
              </a:gs>
              <a:gs pos="100000">
                <a:srgbClr val="65A8FF"/>
              </a:gs>
            </a:gsLst>
            <a:lin ang="57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" name="Google Shape;33;p5"/>
          <p:cNvSpPr txBox="1"/>
          <p:nvPr>
            <p:ph type="title"/>
          </p:nvPr>
        </p:nvSpPr>
        <p:spPr>
          <a:xfrm>
            <a:off x="457200" y="274638"/>
            <a:ext cx="8229600" cy="132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40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" name="Google Shape;35;p6"/>
          <p:cNvGrpSpPr/>
          <p:nvPr/>
        </p:nvGrpSpPr>
        <p:grpSpPr>
          <a:xfrm>
            <a:off x="-6264" y="4933387"/>
            <a:ext cx="9150267" cy="3100651"/>
            <a:chOff x="-6264" y="4933387"/>
            <a:chExt cx="9150267" cy="3100651"/>
          </a:xfrm>
        </p:grpSpPr>
        <p:sp>
          <p:nvSpPr>
            <p:cNvPr id="36" name="Google Shape;36;p6"/>
            <p:cNvSpPr/>
            <p:nvPr/>
          </p:nvSpPr>
          <p:spPr>
            <a:xfrm>
              <a:off x="-8" y="5537200"/>
              <a:ext cx="9144009" cy="1574769"/>
            </a:xfrm>
            <a:custGeom>
              <a:rect b="b" l="l" r="r" t="t"/>
              <a:pathLst>
                <a:path extrusionOk="0" h="1257301" w="9144009">
                  <a:moveTo>
                    <a:pt x="5" y="266700"/>
                  </a:moveTo>
                  <a:cubicBezTo>
                    <a:pt x="8115305" y="1257301"/>
                    <a:pt x="7620009" y="0"/>
                    <a:pt x="9144009" y="186267"/>
                  </a:cubicBezTo>
                  <a:cubicBezTo>
                    <a:pt x="9144008" y="441678"/>
                    <a:pt x="9143998" y="818763"/>
                    <a:pt x="9143997" y="1074174"/>
                  </a:cubicBezTo>
                  <a:lnTo>
                    <a:pt x="0" y="1086874"/>
                  </a:lnTo>
                  <a:cubicBezTo>
                    <a:pt x="0" y="854041"/>
                    <a:pt x="5" y="499533"/>
                    <a:pt x="5" y="266700"/>
                  </a:cubicBezTo>
                  <a:close/>
                </a:path>
              </a:pathLst>
            </a:custGeom>
            <a:gradFill>
              <a:gsLst>
                <a:gs pos="0">
                  <a:srgbClr val="549FFF"/>
                </a:gs>
                <a:gs pos="100000">
                  <a:srgbClr val="003171">
                    <a:alpha val="51764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7" name="Google Shape;37;p6"/>
            <p:cNvSpPr/>
            <p:nvPr/>
          </p:nvSpPr>
          <p:spPr>
            <a:xfrm flipH="1" rot="5400000">
              <a:off x="3018543" y="1908579"/>
              <a:ext cx="3100651" cy="9150267"/>
            </a:xfrm>
            <a:custGeom>
              <a:rect b="b" l="l" r="r" t="t"/>
              <a:pathLst>
                <a:path extrusionOk="0" h="6879900" w="8053639">
                  <a:moveTo>
                    <a:pt x="4696126" y="16025"/>
                  </a:moveTo>
                  <a:lnTo>
                    <a:pt x="2920537" y="0"/>
                  </a:lnTo>
                  <a:cubicBezTo>
                    <a:pt x="2927053" y="2293300"/>
                    <a:pt x="2933568" y="4586600"/>
                    <a:pt x="2940084" y="6879900"/>
                  </a:cubicBezTo>
                  <a:lnTo>
                    <a:pt x="4085318" y="6861462"/>
                  </a:lnTo>
                  <a:cubicBezTo>
                    <a:pt x="8053639" y="4651267"/>
                    <a:pt x="0" y="3113439"/>
                    <a:pt x="4696126" y="16025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78823"/>
                  </a:srgbClr>
                </a:gs>
                <a:gs pos="41000">
                  <a:srgbClr val="003171">
                    <a:alpha val="78823"/>
                  </a:srgbClr>
                </a:gs>
                <a:gs pos="100000">
                  <a:srgbClr val="003171">
                    <a:alpha val="78823"/>
                  </a:srgbClr>
                </a:gs>
              </a:gsLst>
              <a:path path="circle">
                <a:fillToRect b="0%" l="0%" r="100%" t="100%"/>
              </a:path>
              <a:tileRect b="-100%" l="-100%" r="0%" t="0%"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38" name="Google Shape;38;p6"/>
            <p:cNvSpPr/>
            <p:nvPr/>
          </p:nvSpPr>
          <p:spPr>
            <a:xfrm>
              <a:off x="-8" y="5740400"/>
              <a:ext cx="9144011" cy="1574769"/>
            </a:xfrm>
            <a:custGeom>
              <a:rect b="b" l="l" r="r" t="t"/>
              <a:pathLst>
                <a:path extrusionOk="0" h="1257301" w="9144011">
                  <a:moveTo>
                    <a:pt x="7" y="266700"/>
                  </a:moveTo>
                  <a:cubicBezTo>
                    <a:pt x="8115307" y="1257301"/>
                    <a:pt x="7620011" y="0"/>
                    <a:pt x="9144011" y="186267"/>
                  </a:cubicBezTo>
                  <a:lnTo>
                    <a:pt x="9144011" y="921775"/>
                  </a:lnTo>
                  <a:lnTo>
                    <a:pt x="0" y="931914"/>
                  </a:lnTo>
                  <a:cubicBezTo>
                    <a:pt x="0" y="699081"/>
                    <a:pt x="7" y="499533"/>
                    <a:pt x="7" y="266700"/>
                  </a:cubicBezTo>
                  <a:close/>
                </a:path>
              </a:pathLst>
            </a:custGeom>
            <a:gradFill>
              <a:gsLst>
                <a:gs pos="0">
                  <a:srgbClr val="549FFF">
                    <a:alpha val="81960"/>
                  </a:srgbClr>
                </a:gs>
                <a:gs pos="100000">
                  <a:srgbClr val="003171">
                    <a:alpha val="81960"/>
                  </a:srgbClr>
                </a:gs>
              </a:gsLst>
              <a:path path="circle">
                <a:fillToRect b="50%" l="50%" r="50%" t="50%"/>
              </a:path>
              <a:tileRect/>
            </a:gradFill>
            <a:ln>
              <a:noFill/>
            </a:ln>
          </p:spPr>
          <p:txBody>
            <a:bodyPr anchorCtr="0" anchor="ctr" bIns="45700" lIns="91425" spcFirstLastPara="1" rIns="91425" wrap="square" tIns="45700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39" name="Google Shape;39;p6"/>
          <p:cNvSpPr txBox="1"/>
          <p:nvPr>
            <p:ph idx="1" type="body"/>
          </p:nvPr>
        </p:nvSpPr>
        <p:spPr>
          <a:xfrm>
            <a:off x="1792288" y="5367338"/>
            <a:ext cx="5486400" cy="804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 algn="ctr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0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wave">
    <p:bg>
      <p:bgPr>
        <a:gradFill>
          <a:gsLst>
            <a:gs pos="0">
              <a:schemeClr val="lt2"/>
            </a:gs>
            <a:gs pos="100000">
              <a:schemeClr val="accent1"/>
            </a:gs>
          </a:gsLst>
          <a:path path="circle">
            <a:fillToRect b="50%" l="50%" r="50%" t="50%"/>
          </a:path>
          <a:tileRect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457200" y="274638"/>
            <a:ext cx="8229600" cy="132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rgbClr val="00387E"/>
              </a:buClr>
              <a:buSzPts val="4000"/>
              <a:buFont typeface="Trebuchet MS"/>
              <a:buNone/>
              <a:defRPr b="1" sz="4000">
                <a:solidFill>
                  <a:srgbClr val="00387E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457200" y="1727200"/>
            <a:ext cx="8229600" cy="4526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431800" lvl="0" marL="457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3200"/>
              <a:buFont typeface="Trebuchet MS"/>
              <a:buChar char="●"/>
              <a:defRPr sz="32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1pPr>
            <a:lvl2pPr indent="-406400" lvl="1" marL="914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800"/>
              <a:buFont typeface="Trebuchet MS"/>
              <a:buChar char="○"/>
              <a:defRPr sz="28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2pPr>
            <a:lvl3pPr indent="-381000" lvl="2" marL="1371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400"/>
              <a:buFont typeface="Trebuchet MS"/>
              <a:buChar char="■"/>
              <a:defRPr sz="24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3pPr>
            <a:lvl4pPr indent="-355600" lvl="3" marL="1828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4pPr>
            <a:lvl5pPr indent="-355600" lvl="4" marL="22860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Char char="○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5pPr>
            <a:lvl6pPr indent="-355600" lvl="5" marL="27432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Char char="■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6pPr>
            <a:lvl7pPr indent="-355600" lvl="6" marL="32004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Char char="●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7pPr>
            <a:lvl8pPr indent="-355600" lvl="7" marL="36576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Char char="○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8pPr>
            <a:lvl9pPr indent="-355600" lvl="8" marL="4114800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Trebuchet MS"/>
              <a:buChar char="■"/>
              <a:defRPr sz="2000">
                <a:solidFill>
                  <a:schemeClr val="dk2"/>
                </a:solidFill>
                <a:latin typeface="Trebuchet MS"/>
                <a:ea typeface="Trebuchet MS"/>
                <a:cs typeface="Trebuchet MS"/>
                <a:sym typeface="Trebuchet MS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hyperlink" Target="mailto:ericcurts@gmail.com" TargetMode="External"/><Relationship Id="rId4" Type="http://schemas.openxmlformats.org/officeDocument/2006/relationships/hyperlink" Target="https://www.controlaltachieve.com/" TargetMode="External"/><Relationship Id="rId5" Type="http://schemas.openxmlformats.org/officeDocument/2006/relationships/image" Target="../media/image5.png"/><Relationship Id="rId6" Type="http://schemas.openxmlformats.org/officeDocument/2006/relationships/image" Target="../media/image3.png"/><Relationship Id="rId7" Type="http://schemas.openxmlformats.org/officeDocument/2006/relationships/hyperlink" Target="http://creativecommons.org/licenses/by-nc/3.0/" TargetMode="Externa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slide" Target="/ppt/slides/slide10.xml"/><Relationship Id="rId4" Type="http://schemas.openxmlformats.org/officeDocument/2006/relationships/slide" Target="/ppt/slides/slide10.xml"/><Relationship Id="rId9" Type="http://schemas.openxmlformats.org/officeDocument/2006/relationships/slide" Target="/ppt/slides/slide2.xml"/><Relationship Id="rId5" Type="http://schemas.openxmlformats.org/officeDocument/2006/relationships/slide" Target="/ppt/slides/slide10.xml"/><Relationship Id="rId6" Type="http://schemas.openxmlformats.org/officeDocument/2006/relationships/slide" Target="/ppt/slides/slide10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slide" Target="/ppt/slides/slide11.xml"/><Relationship Id="rId4" Type="http://schemas.openxmlformats.org/officeDocument/2006/relationships/slide" Target="/ppt/slides/slide11.xml"/><Relationship Id="rId5" Type="http://schemas.openxmlformats.org/officeDocument/2006/relationships/slide" Target="/ppt/slides/slide11.xml"/><Relationship Id="rId6" Type="http://schemas.openxmlformats.org/officeDocument/2006/relationships/slide" Target="/ppt/slides/slide11.xml"/><Relationship Id="rId7" Type="http://schemas.openxmlformats.org/officeDocument/2006/relationships/image" Target="../media/image1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slide" Target="/ppt/slides/slide12.xml"/><Relationship Id="rId4" Type="http://schemas.openxmlformats.org/officeDocument/2006/relationships/slide" Target="/ppt/slides/slide12.xml"/><Relationship Id="rId9" Type="http://schemas.openxmlformats.org/officeDocument/2006/relationships/slide" Target="/ppt/slides/slide2.xml"/><Relationship Id="rId5" Type="http://schemas.openxmlformats.org/officeDocument/2006/relationships/slide" Target="/ppt/slides/slide12.xml"/><Relationship Id="rId6" Type="http://schemas.openxmlformats.org/officeDocument/2006/relationships/slide" Target="/ppt/slides/slide12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slide" Target="/ppt/slides/slide13.xml"/><Relationship Id="rId4" Type="http://schemas.openxmlformats.org/officeDocument/2006/relationships/slide" Target="/ppt/slides/slide13.xml"/><Relationship Id="rId5" Type="http://schemas.openxmlformats.org/officeDocument/2006/relationships/slide" Target="/ppt/slides/slide13.xml"/><Relationship Id="rId6" Type="http://schemas.openxmlformats.org/officeDocument/2006/relationships/slide" Target="/ppt/slides/slide13.xml"/><Relationship Id="rId7" Type="http://schemas.openxmlformats.org/officeDocument/2006/relationships/image" Target="../media/image1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slide" Target="/ppt/slides/slide14.xml"/><Relationship Id="rId4" Type="http://schemas.openxmlformats.org/officeDocument/2006/relationships/slide" Target="/ppt/slides/slide14.xml"/><Relationship Id="rId9" Type="http://schemas.openxmlformats.org/officeDocument/2006/relationships/slide" Target="/ppt/slides/slide2.xml"/><Relationship Id="rId5" Type="http://schemas.openxmlformats.org/officeDocument/2006/relationships/slide" Target="/ppt/slides/slide14.xml"/><Relationship Id="rId6" Type="http://schemas.openxmlformats.org/officeDocument/2006/relationships/slide" Target="/ppt/slides/slide14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slide" Target="/ppt/slides/slide15.xml"/><Relationship Id="rId4" Type="http://schemas.openxmlformats.org/officeDocument/2006/relationships/slide" Target="/ppt/slides/slide15.xml"/><Relationship Id="rId5" Type="http://schemas.openxmlformats.org/officeDocument/2006/relationships/slide" Target="/ppt/slides/slide15.xml"/><Relationship Id="rId6" Type="http://schemas.openxmlformats.org/officeDocument/2006/relationships/slide" Target="/ppt/slides/slide15.xml"/><Relationship Id="rId7" Type="http://schemas.openxmlformats.org/officeDocument/2006/relationships/image" Target="../media/image1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slide" Target="/ppt/slides/slide16.xml"/><Relationship Id="rId4" Type="http://schemas.openxmlformats.org/officeDocument/2006/relationships/slide" Target="/ppt/slides/slide16.xml"/><Relationship Id="rId9" Type="http://schemas.openxmlformats.org/officeDocument/2006/relationships/slide" Target="/ppt/slides/slide2.xml"/><Relationship Id="rId5" Type="http://schemas.openxmlformats.org/officeDocument/2006/relationships/slide" Target="/ppt/slides/slide16.xml"/><Relationship Id="rId6" Type="http://schemas.openxmlformats.org/officeDocument/2006/relationships/slide" Target="/ppt/slides/slide16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7.xml"/><Relationship Id="rId3" Type="http://schemas.openxmlformats.org/officeDocument/2006/relationships/slide" Target="/ppt/slides/slide17.xml"/><Relationship Id="rId4" Type="http://schemas.openxmlformats.org/officeDocument/2006/relationships/slide" Target="/ppt/slides/slide17.xml"/><Relationship Id="rId5" Type="http://schemas.openxmlformats.org/officeDocument/2006/relationships/slide" Target="/ppt/slides/slide17.xml"/><Relationship Id="rId6" Type="http://schemas.openxmlformats.org/officeDocument/2006/relationships/slide" Target="/ppt/slides/slide17.xml"/><Relationship Id="rId7" Type="http://schemas.openxmlformats.org/officeDocument/2006/relationships/image" Target="../media/image1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8.xml"/><Relationship Id="rId3" Type="http://schemas.openxmlformats.org/officeDocument/2006/relationships/slide" Target="/ppt/slides/slide18.xml"/><Relationship Id="rId4" Type="http://schemas.openxmlformats.org/officeDocument/2006/relationships/slide" Target="/ppt/slides/slide18.xml"/><Relationship Id="rId9" Type="http://schemas.openxmlformats.org/officeDocument/2006/relationships/slide" Target="/ppt/slides/slide2.xml"/><Relationship Id="rId5" Type="http://schemas.openxmlformats.org/officeDocument/2006/relationships/slide" Target="/ppt/slides/slide18.xml"/><Relationship Id="rId6" Type="http://schemas.openxmlformats.org/officeDocument/2006/relationships/slide" Target="/ppt/slides/slide18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9.xml"/><Relationship Id="rId3" Type="http://schemas.openxmlformats.org/officeDocument/2006/relationships/slide" Target="/ppt/slides/slide19.xml"/><Relationship Id="rId4" Type="http://schemas.openxmlformats.org/officeDocument/2006/relationships/slide" Target="/ppt/slides/slide19.xml"/><Relationship Id="rId5" Type="http://schemas.openxmlformats.org/officeDocument/2006/relationships/slide" Target="/ppt/slides/slide19.xml"/><Relationship Id="rId6" Type="http://schemas.openxmlformats.org/officeDocument/2006/relationships/slide" Target="/ppt/slides/slide19.xml"/><Relationship Id="rId7" Type="http://schemas.openxmlformats.org/officeDocument/2006/relationships/image" Target="../media/image1.png"/></Relationships>
</file>

<file path=ppt/slides/_rels/slide2.xml.rels><?xml version="1.0" encoding="UTF-8" standalone="yes"?><Relationships xmlns="http://schemas.openxmlformats.org/package/2006/relationships"><Relationship Id="rId20" Type="http://schemas.openxmlformats.org/officeDocument/2006/relationships/slide" Target="/ppt/slides/slide47.xml"/><Relationship Id="rId22" Type="http://schemas.openxmlformats.org/officeDocument/2006/relationships/slide" Target="/ppt/slides/slide19.xml"/><Relationship Id="rId21" Type="http://schemas.openxmlformats.org/officeDocument/2006/relationships/slide" Target="/ppt/slides/slide9.xml"/><Relationship Id="rId24" Type="http://schemas.openxmlformats.org/officeDocument/2006/relationships/slide" Target="/ppt/slides/slide39.xml"/><Relationship Id="rId23" Type="http://schemas.openxmlformats.org/officeDocument/2006/relationships/slide" Target="/ppt/slides/slide29.xml"/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slide" Target="/ppt/slides/slide2.xml"/><Relationship Id="rId4" Type="http://schemas.openxmlformats.org/officeDocument/2006/relationships/slide" Target="/ppt/slides/slide2.xml"/><Relationship Id="rId9" Type="http://schemas.openxmlformats.org/officeDocument/2006/relationships/slide" Target="/ppt/slides/slide33.xml"/><Relationship Id="rId26" Type="http://schemas.openxmlformats.org/officeDocument/2006/relationships/slide" Target="/ppt/slides/slide11.xml"/><Relationship Id="rId25" Type="http://schemas.openxmlformats.org/officeDocument/2006/relationships/slide" Target="/ppt/slides/slide49.xml"/><Relationship Id="rId28" Type="http://schemas.openxmlformats.org/officeDocument/2006/relationships/slide" Target="/ppt/slides/slide31.xml"/><Relationship Id="rId27" Type="http://schemas.openxmlformats.org/officeDocument/2006/relationships/slide" Target="/ppt/slides/slide21.xml"/><Relationship Id="rId5" Type="http://schemas.openxmlformats.org/officeDocument/2006/relationships/slide" Target="/ppt/slides/slide2.xml"/><Relationship Id="rId6" Type="http://schemas.openxmlformats.org/officeDocument/2006/relationships/slide" Target="/ppt/slides/slide3.xml"/><Relationship Id="rId29" Type="http://schemas.openxmlformats.org/officeDocument/2006/relationships/slide" Target="/ppt/slides/slide41.xml"/><Relationship Id="rId7" Type="http://schemas.openxmlformats.org/officeDocument/2006/relationships/slide" Target="/ppt/slides/slide13.xml"/><Relationship Id="rId8" Type="http://schemas.openxmlformats.org/officeDocument/2006/relationships/slide" Target="/ppt/slides/slide23.xml"/><Relationship Id="rId31" Type="http://schemas.openxmlformats.org/officeDocument/2006/relationships/slide" Target="/ppt/slides/slide53.xml"/><Relationship Id="rId30" Type="http://schemas.openxmlformats.org/officeDocument/2006/relationships/slide" Target="/ppt/slides/slide51.xml"/><Relationship Id="rId11" Type="http://schemas.openxmlformats.org/officeDocument/2006/relationships/slide" Target="/ppt/slides/slide5.xml"/><Relationship Id="rId10" Type="http://schemas.openxmlformats.org/officeDocument/2006/relationships/slide" Target="/ppt/slides/slide43.xml"/><Relationship Id="rId32" Type="http://schemas.openxmlformats.org/officeDocument/2006/relationships/slide" Target="/ppt/slides/slide53.xml"/><Relationship Id="rId13" Type="http://schemas.openxmlformats.org/officeDocument/2006/relationships/slide" Target="/ppt/slides/slide25.xml"/><Relationship Id="rId12" Type="http://schemas.openxmlformats.org/officeDocument/2006/relationships/slide" Target="/ppt/slides/slide15.xml"/><Relationship Id="rId15" Type="http://schemas.openxmlformats.org/officeDocument/2006/relationships/slide" Target="/ppt/slides/slide45.xml"/><Relationship Id="rId14" Type="http://schemas.openxmlformats.org/officeDocument/2006/relationships/slide" Target="/ppt/slides/slide35.xml"/><Relationship Id="rId17" Type="http://schemas.openxmlformats.org/officeDocument/2006/relationships/slide" Target="/ppt/slides/slide17.xml"/><Relationship Id="rId16" Type="http://schemas.openxmlformats.org/officeDocument/2006/relationships/slide" Target="/ppt/slides/slide7.xml"/><Relationship Id="rId19" Type="http://schemas.openxmlformats.org/officeDocument/2006/relationships/slide" Target="/ppt/slides/slide37.xml"/><Relationship Id="rId18" Type="http://schemas.openxmlformats.org/officeDocument/2006/relationships/slide" Target="/ppt/slides/slide27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0.xml"/><Relationship Id="rId3" Type="http://schemas.openxmlformats.org/officeDocument/2006/relationships/slide" Target="/ppt/slides/slide20.xml"/><Relationship Id="rId4" Type="http://schemas.openxmlformats.org/officeDocument/2006/relationships/slide" Target="/ppt/slides/slide20.xml"/><Relationship Id="rId9" Type="http://schemas.openxmlformats.org/officeDocument/2006/relationships/slide" Target="/ppt/slides/slide2.xml"/><Relationship Id="rId5" Type="http://schemas.openxmlformats.org/officeDocument/2006/relationships/slide" Target="/ppt/slides/slide20.xml"/><Relationship Id="rId6" Type="http://schemas.openxmlformats.org/officeDocument/2006/relationships/slide" Target="/ppt/slides/slide20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1.xml"/><Relationship Id="rId3" Type="http://schemas.openxmlformats.org/officeDocument/2006/relationships/slide" Target="/ppt/slides/slide21.xml"/><Relationship Id="rId4" Type="http://schemas.openxmlformats.org/officeDocument/2006/relationships/slide" Target="/ppt/slides/slide21.xml"/><Relationship Id="rId5" Type="http://schemas.openxmlformats.org/officeDocument/2006/relationships/slide" Target="/ppt/slides/slide21.xml"/><Relationship Id="rId6" Type="http://schemas.openxmlformats.org/officeDocument/2006/relationships/slide" Target="/ppt/slides/slide21.xml"/><Relationship Id="rId7" Type="http://schemas.openxmlformats.org/officeDocument/2006/relationships/image" Target="../media/image1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2.xml"/><Relationship Id="rId3" Type="http://schemas.openxmlformats.org/officeDocument/2006/relationships/slide" Target="/ppt/slides/slide22.xml"/><Relationship Id="rId4" Type="http://schemas.openxmlformats.org/officeDocument/2006/relationships/slide" Target="/ppt/slides/slide22.xml"/><Relationship Id="rId9" Type="http://schemas.openxmlformats.org/officeDocument/2006/relationships/slide" Target="/ppt/slides/slide2.xml"/><Relationship Id="rId5" Type="http://schemas.openxmlformats.org/officeDocument/2006/relationships/slide" Target="/ppt/slides/slide22.xml"/><Relationship Id="rId6" Type="http://schemas.openxmlformats.org/officeDocument/2006/relationships/slide" Target="/ppt/slides/slide22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3.xml"/><Relationship Id="rId3" Type="http://schemas.openxmlformats.org/officeDocument/2006/relationships/slide" Target="/ppt/slides/slide23.xml"/><Relationship Id="rId4" Type="http://schemas.openxmlformats.org/officeDocument/2006/relationships/slide" Target="/ppt/slides/slide23.xml"/><Relationship Id="rId5" Type="http://schemas.openxmlformats.org/officeDocument/2006/relationships/slide" Target="/ppt/slides/slide23.xml"/><Relationship Id="rId6" Type="http://schemas.openxmlformats.org/officeDocument/2006/relationships/slide" Target="/ppt/slides/slide23.xml"/><Relationship Id="rId7" Type="http://schemas.openxmlformats.org/officeDocument/2006/relationships/image" Target="../media/image1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4.xml"/><Relationship Id="rId3" Type="http://schemas.openxmlformats.org/officeDocument/2006/relationships/slide" Target="/ppt/slides/slide24.xml"/><Relationship Id="rId4" Type="http://schemas.openxmlformats.org/officeDocument/2006/relationships/slide" Target="/ppt/slides/slide24.xml"/><Relationship Id="rId9" Type="http://schemas.openxmlformats.org/officeDocument/2006/relationships/slide" Target="/ppt/slides/slide2.xml"/><Relationship Id="rId5" Type="http://schemas.openxmlformats.org/officeDocument/2006/relationships/slide" Target="/ppt/slides/slide24.xml"/><Relationship Id="rId6" Type="http://schemas.openxmlformats.org/officeDocument/2006/relationships/slide" Target="/ppt/slides/slide24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5.xml"/><Relationship Id="rId3" Type="http://schemas.openxmlformats.org/officeDocument/2006/relationships/slide" Target="/ppt/slides/slide25.xml"/><Relationship Id="rId4" Type="http://schemas.openxmlformats.org/officeDocument/2006/relationships/slide" Target="/ppt/slides/slide25.xml"/><Relationship Id="rId5" Type="http://schemas.openxmlformats.org/officeDocument/2006/relationships/slide" Target="/ppt/slides/slide25.xml"/><Relationship Id="rId6" Type="http://schemas.openxmlformats.org/officeDocument/2006/relationships/slide" Target="/ppt/slides/slide25.xml"/><Relationship Id="rId7" Type="http://schemas.openxmlformats.org/officeDocument/2006/relationships/image" Target="../media/image1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6.xml"/><Relationship Id="rId3" Type="http://schemas.openxmlformats.org/officeDocument/2006/relationships/slide" Target="/ppt/slides/slide26.xml"/><Relationship Id="rId4" Type="http://schemas.openxmlformats.org/officeDocument/2006/relationships/slide" Target="/ppt/slides/slide26.xml"/><Relationship Id="rId9" Type="http://schemas.openxmlformats.org/officeDocument/2006/relationships/slide" Target="/ppt/slides/slide2.xml"/><Relationship Id="rId5" Type="http://schemas.openxmlformats.org/officeDocument/2006/relationships/slide" Target="/ppt/slides/slide26.xml"/><Relationship Id="rId6" Type="http://schemas.openxmlformats.org/officeDocument/2006/relationships/slide" Target="/ppt/slides/slide26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7.xml"/><Relationship Id="rId3" Type="http://schemas.openxmlformats.org/officeDocument/2006/relationships/slide" Target="/ppt/slides/slide27.xml"/><Relationship Id="rId4" Type="http://schemas.openxmlformats.org/officeDocument/2006/relationships/slide" Target="/ppt/slides/slide27.xml"/><Relationship Id="rId5" Type="http://schemas.openxmlformats.org/officeDocument/2006/relationships/slide" Target="/ppt/slides/slide27.xml"/><Relationship Id="rId6" Type="http://schemas.openxmlformats.org/officeDocument/2006/relationships/slide" Target="/ppt/slides/slide27.xml"/><Relationship Id="rId7" Type="http://schemas.openxmlformats.org/officeDocument/2006/relationships/image" Target="../media/image1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8.xml"/><Relationship Id="rId3" Type="http://schemas.openxmlformats.org/officeDocument/2006/relationships/slide" Target="/ppt/slides/slide28.xml"/><Relationship Id="rId4" Type="http://schemas.openxmlformats.org/officeDocument/2006/relationships/slide" Target="/ppt/slides/slide28.xml"/><Relationship Id="rId9" Type="http://schemas.openxmlformats.org/officeDocument/2006/relationships/slide" Target="/ppt/slides/slide2.xml"/><Relationship Id="rId5" Type="http://schemas.openxmlformats.org/officeDocument/2006/relationships/slide" Target="/ppt/slides/slide28.xml"/><Relationship Id="rId6" Type="http://schemas.openxmlformats.org/officeDocument/2006/relationships/slide" Target="/ppt/slides/slide28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Relationship Id="rId3" Type="http://schemas.openxmlformats.org/officeDocument/2006/relationships/slide" Target="/ppt/slides/slide29.xml"/><Relationship Id="rId4" Type="http://schemas.openxmlformats.org/officeDocument/2006/relationships/slide" Target="/ppt/slides/slide29.xml"/><Relationship Id="rId5" Type="http://schemas.openxmlformats.org/officeDocument/2006/relationships/slide" Target="/ppt/slides/slide29.xml"/><Relationship Id="rId6" Type="http://schemas.openxmlformats.org/officeDocument/2006/relationships/slide" Target="/ppt/slides/slide29.xml"/><Relationship Id="rId7" Type="http://schemas.openxmlformats.org/officeDocument/2006/relationships/image" Target="../media/image1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slide" Target="/ppt/slides/slide3.xml"/><Relationship Id="rId4" Type="http://schemas.openxmlformats.org/officeDocument/2006/relationships/slide" Target="/ppt/slides/slide3.xml"/><Relationship Id="rId5" Type="http://schemas.openxmlformats.org/officeDocument/2006/relationships/slide" Target="/ppt/slides/slide3.xml"/><Relationship Id="rId6" Type="http://schemas.openxmlformats.org/officeDocument/2006/relationships/slide" Target="/ppt/slides/slide3.xml"/><Relationship Id="rId7" Type="http://schemas.openxmlformats.org/officeDocument/2006/relationships/image" Target="../media/image1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0.xml"/><Relationship Id="rId3" Type="http://schemas.openxmlformats.org/officeDocument/2006/relationships/slide" Target="/ppt/slides/slide30.xml"/><Relationship Id="rId4" Type="http://schemas.openxmlformats.org/officeDocument/2006/relationships/slide" Target="/ppt/slides/slide30.xml"/><Relationship Id="rId9" Type="http://schemas.openxmlformats.org/officeDocument/2006/relationships/slide" Target="/ppt/slides/slide2.xml"/><Relationship Id="rId5" Type="http://schemas.openxmlformats.org/officeDocument/2006/relationships/slide" Target="/ppt/slides/slide30.xml"/><Relationship Id="rId6" Type="http://schemas.openxmlformats.org/officeDocument/2006/relationships/slide" Target="/ppt/slides/slide30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1.xml"/><Relationship Id="rId3" Type="http://schemas.openxmlformats.org/officeDocument/2006/relationships/slide" Target="/ppt/slides/slide31.xml"/><Relationship Id="rId4" Type="http://schemas.openxmlformats.org/officeDocument/2006/relationships/slide" Target="/ppt/slides/slide31.xml"/><Relationship Id="rId5" Type="http://schemas.openxmlformats.org/officeDocument/2006/relationships/slide" Target="/ppt/slides/slide31.xml"/><Relationship Id="rId6" Type="http://schemas.openxmlformats.org/officeDocument/2006/relationships/slide" Target="/ppt/slides/slide31.xml"/><Relationship Id="rId7" Type="http://schemas.openxmlformats.org/officeDocument/2006/relationships/image" Target="../media/image1.png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2.xml"/><Relationship Id="rId3" Type="http://schemas.openxmlformats.org/officeDocument/2006/relationships/slide" Target="/ppt/slides/slide32.xml"/><Relationship Id="rId4" Type="http://schemas.openxmlformats.org/officeDocument/2006/relationships/slide" Target="/ppt/slides/slide32.xml"/><Relationship Id="rId9" Type="http://schemas.openxmlformats.org/officeDocument/2006/relationships/slide" Target="/ppt/slides/slide2.xml"/><Relationship Id="rId5" Type="http://schemas.openxmlformats.org/officeDocument/2006/relationships/slide" Target="/ppt/slides/slide32.xml"/><Relationship Id="rId6" Type="http://schemas.openxmlformats.org/officeDocument/2006/relationships/slide" Target="/ppt/slides/slide32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3.xml"/><Relationship Id="rId3" Type="http://schemas.openxmlformats.org/officeDocument/2006/relationships/slide" Target="/ppt/slides/slide33.xml"/><Relationship Id="rId4" Type="http://schemas.openxmlformats.org/officeDocument/2006/relationships/slide" Target="/ppt/slides/slide33.xml"/><Relationship Id="rId5" Type="http://schemas.openxmlformats.org/officeDocument/2006/relationships/slide" Target="/ppt/slides/slide33.xml"/><Relationship Id="rId6" Type="http://schemas.openxmlformats.org/officeDocument/2006/relationships/slide" Target="/ppt/slides/slide33.xml"/><Relationship Id="rId7" Type="http://schemas.openxmlformats.org/officeDocument/2006/relationships/image" Target="../media/image1.png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4.xml"/><Relationship Id="rId3" Type="http://schemas.openxmlformats.org/officeDocument/2006/relationships/slide" Target="/ppt/slides/slide34.xml"/><Relationship Id="rId4" Type="http://schemas.openxmlformats.org/officeDocument/2006/relationships/slide" Target="/ppt/slides/slide34.xml"/><Relationship Id="rId9" Type="http://schemas.openxmlformats.org/officeDocument/2006/relationships/slide" Target="/ppt/slides/slide2.xml"/><Relationship Id="rId5" Type="http://schemas.openxmlformats.org/officeDocument/2006/relationships/slide" Target="/ppt/slides/slide34.xml"/><Relationship Id="rId6" Type="http://schemas.openxmlformats.org/officeDocument/2006/relationships/slide" Target="/ppt/slides/slide34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5.xml"/><Relationship Id="rId3" Type="http://schemas.openxmlformats.org/officeDocument/2006/relationships/slide" Target="/ppt/slides/slide35.xml"/><Relationship Id="rId4" Type="http://schemas.openxmlformats.org/officeDocument/2006/relationships/slide" Target="/ppt/slides/slide35.xml"/><Relationship Id="rId5" Type="http://schemas.openxmlformats.org/officeDocument/2006/relationships/slide" Target="/ppt/slides/slide35.xml"/><Relationship Id="rId6" Type="http://schemas.openxmlformats.org/officeDocument/2006/relationships/slide" Target="/ppt/slides/slide35.xml"/><Relationship Id="rId7" Type="http://schemas.openxmlformats.org/officeDocument/2006/relationships/image" Target="../media/image1.png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6.xml"/><Relationship Id="rId3" Type="http://schemas.openxmlformats.org/officeDocument/2006/relationships/slide" Target="/ppt/slides/slide36.xml"/><Relationship Id="rId4" Type="http://schemas.openxmlformats.org/officeDocument/2006/relationships/slide" Target="/ppt/slides/slide36.xml"/><Relationship Id="rId9" Type="http://schemas.openxmlformats.org/officeDocument/2006/relationships/slide" Target="/ppt/slides/slide2.xml"/><Relationship Id="rId5" Type="http://schemas.openxmlformats.org/officeDocument/2006/relationships/slide" Target="/ppt/slides/slide36.xml"/><Relationship Id="rId6" Type="http://schemas.openxmlformats.org/officeDocument/2006/relationships/slide" Target="/ppt/slides/slide36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7.xml"/><Relationship Id="rId3" Type="http://schemas.openxmlformats.org/officeDocument/2006/relationships/slide" Target="/ppt/slides/slide37.xml"/><Relationship Id="rId4" Type="http://schemas.openxmlformats.org/officeDocument/2006/relationships/slide" Target="/ppt/slides/slide37.xml"/><Relationship Id="rId5" Type="http://schemas.openxmlformats.org/officeDocument/2006/relationships/slide" Target="/ppt/slides/slide37.xml"/><Relationship Id="rId6" Type="http://schemas.openxmlformats.org/officeDocument/2006/relationships/slide" Target="/ppt/slides/slide37.xml"/><Relationship Id="rId7" Type="http://schemas.openxmlformats.org/officeDocument/2006/relationships/image" Target="../media/image1.png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8.xml"/><Relationship Id="rId3" Type="http://schemas.openxmlformats.org/officeDocument/2006/relationships/slide" Target="/ppt/slides/slide38.xml"/><Relationship Id="rId4" Type="http://schemas.openxmlformats.org/officeDocument/2006/relationships/slide" Target="/ppt/slides/slide38.xml"/><Relationship Id="rId9" Type="http://schemas.openxmlformats.org/officeDocument/2006/relationships/slide" Target="/ppt/slides/slide2.xml"/><Relationship Id="rId5" Type="http://schemas.openxmlformats.org/officeDocument/2006/relationships/slide" Target="/ppt/slides/slide38.xml"/><Relationship Id="rId6" Type="http://schemas.openxmlformats.org/officeDocument/2006/relationships/slide" Target="/ppt/slides/slide38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9.xml"/><Relationship Id="rId3" Type="http://schemas.openxmlformats.org/officeDocument/2006/relationships/slide" Target="/ppt/slides/slide39.xml"/><Relationship Id="rId4" Type="http://schemas.openxmlformats.org/officeDocument/2006/relationships/slide" Target="/ppt/slides/slide39.xml"/><Relationship Id="rId5" Type="http://schemas.openxmlformats.org/officeDocument/2006/relationships/slide" Target="/ppt/slides/slide39.xml"/><Relationship Id="rId6" Type="http://schemas.openxmlformats.org/officeDocument/2006/relationships/slide" Target="/ppt/slides/slide39.xml"/><Relationship Id="rId7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slide" Target="/ppt/slides/slide4.xml"/><Relationship Id="rId4" Type="http://schemas.openxmlformats.org/officeDocument/2006/relationships/slide" Target="/ppt/slides/slide4.xml"/><Relationship Id="rId9" Type="http://schemas.openxmlformats.org/officeDocument/2006/relationships/slide" Target="/ppt/slides/slide2.xml"/><Relationship Id="rId5" Type="http://schemas.openxmlformats.org/officeDocument/2006/relationships/slide" Target="/ppt/slides/slide4.xml"/><Relationship Id="rId6" Type="http://schemas.openxmlformats.org/officeDocument/2006/relationships/slide" Target="/ppt/slides/slide4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0.xml"/><Relationship Id="rId3" Type="http://schemas.openxmlformats.org/officeDocument/2006/relationships/slide" Target="/ppt/slides/slide40.xml"/><Relationship Id="rId4" Type="http://schemas.openxmlformats.org/officeDocument/2006/relationships/slide" Target="/ppt/slides/slide40.xml"/><Relationship Id="rId9" Type="http://schemas.openxmlformats.org/officeDocument/2006/relationships/slide" Target="/ppt/slides/slide2.xml"/><Relationship Id="rId5" Type="http://schemas.openxmlformats.org/officeDocument/2006/relationships/slide" Target="/ppt/slides/slide40.xml"/><Relationship Id="rId6" Type="http://schemas.openxmlformats.org/officeDocument/2006/relationships/slide" Target="/ppt/slides/slide40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1.xml"/><Relationship Id="rId3" Type="http://schemas.openxmlformats.org/officeDocument/2006/relationships/slide" Target="/ppt/slides/slide41.xml"/><Relationship Id="rId4" Type="http://schemas.openxmlformats.org/officeDocument/2006/relationships/slide" Target="/ppt/slides/slide41.xml"/><Relationship Id="rId5" Type="http://schemas.openxmlformats.org/officeDocument/2006/relationships/slide" Target="/ppt/slides/slide41.xml"/><Relationship Id="rId6" Type="http://schemas.openxmlformats.org/officeDocument/2006/relationships/slide" Target="/ppt/slides/slide41.xml"/><Relationship Id="rId7" Type="http://schemas.openxmlformats.org/officeDocument/2006/relationships/image" Target="../media/image1.png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2.xml"/><Relationship Id="rId3" Type="http://schemas.openxmlformats.org/officeDocument/2006/relationships/slide" Target="/ppt/slides/slide42.xml"/><Relationship Id="rId4" Type="http://schemas.openxmlformats.org/officeDocument/2006/relationships/slide" Target="/ppt/slides/slide42.xml"/><Relationship Id="rId9" Type="http://schemas.openxmlformats.org/officeDocument/2006/relationships/slide" Target="/ppt/slides/slide2.xml"/><Relationship Id="rId5" Type="http://schemas.openxmlformats.org/officeDocument/2006/relationships/slide" Target="/ppt/slides/slide42.xml"/><Relationship Id="rId6" Type="http://schemas.openxmlformats.org/officeDocument/2006/relationships/slide" Target="/ppt/slides/slide42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3.xml"/><Relationship Id="rId3" Type="http://schemas.openxmlformats.org/officeDocument/2006/relationships/slide" Target="/ppt/slides/slide43.xml"/><Relationship Id="rId4" Type="http://schemas.openxmlformats.org/officeDocument/2006/relationships/slide" Target="/ppt/slides/slide43.xml"/><Relationship Id="rId5" Type="http://schemas.openxmlformats.org/officeDocument/2006/relationships/slide" Target="/ppt/slides/slide43.xml"/><Relationship Id="rId6" Type="http://schemas.openxmlformats.org/officeDocument/2006/relationships/slide" Target="/ppt/slides/slide43.xml"/><Relationship Id="rId7" Type="http://schemas.openxmlformats.org/officeDocument/2006/relationships/image" Target="../media/image1.png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4.xml"/><Relationship Id="rId3" Type="http://schemas.openxmlformats.org/officeDocument/2006/relationships/slide" Target="/ppt/slides/slide44.xml"/><Relationship Id="rId4" Type="http://schemas.openxmlformats.org/officeDocument/2006/relationships/slide" Target="/ppt/slides/slide44.xml"/><Relationship Id="rId9" Type="http://schemas.openxmlformats.org/officeDocument/2006/relationships/slide" Target="/ppt/slides/slide2.xml"/><Relationship Id="rId5" Type="http://schemas.openxmlformats.org/officeDocument/2006/relationships/slide" Target="/ppt/slides/slide44.xml"/><Relationship Id="rId6" Type="http://schemas.openxmlformats.org/officeDocument/2006/relationships/slide" Target="/ppt/slides/slide44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5.xml"/><Relationship Id="rId3" Type="http://schemas.openxmlformats.org/officeDocument/2006/relationships/slide" Target="/ppt/slides/slide45.xml"/><Relationship Id="rId4" Type="http://schemas.openxmlformats.org/officeDocument/2006/relationships/slide" Target="/ppt/slides/slide45.xml"/><Relationship Id="rId5" Type="http://schemas.openxmlformats.org/officeDocument/2006/relationships/slide" Target="/ppt/slides/slide45.xml"/><Relationship Id="rId6" Type="http://schemas.openxmlformats.org/officeDocument/2006/relationships/slide" Target="/ppt/slides/slide45.xml"/><Relationship Id="rId7" Type="http://schemas.openxmlformats.org/officeDocument/2006/relationships/image" Target="../media/image1.png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6.xml"/><Relationship Id="rId3" Type="http://schemas.openxmlformats.org/officeDocument/2006/relationships/slide" Target="/ppt/slides/slide46.xml"/><Relationship Id="rId4" Type="http://schemas.openxmlformats.org/officeDocument/2006/relationships/slide" Target="/ppt/slides/slide46.xml"/><Relationship Id="rId9" Type="http://schemas.openxmlformats.org/officeDocument/2006/relationships/slide" Target="/ppt/slides/slide2.xml"/><Relationship Id="rId5" Type="http://schemas.openxmlformats.org/officeDocument/2006/relationships/slide" Target="/ppt/slides/slide46.xml"/><Relationship Id="rId6" Type="http://schemas.openxmlformats.org/officeDocument/2006/relationships/slide" Target="/ppt/slides/slide46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7.xml"/><Relationship Id="rId3" Type="http://schemas.openxmlformats.org/officeDocument/2006/relationships/slide" Target="/ppt/slides/slide47.xml"/><Relationship Id="rId4" Type="http://schemas.openxmlformats.org/officeDocument/2006/relationships/slide" Target="/ppt/slides/slide47.xml"/><Relationship Id="rId5" Type="http://schemas.openxmlformats.org/officeDocument/2006/relationships/slide" Target="/ppt/slides/slide47.xml"/><Relationship Id="rId6" Type="http://schemas.openxmlformats.org/officeDocument/2006/relationships/slide" Target="/ppt/slides/slide47.xml"/><Relationship Id="rId7" Type="http://schemas.openxmlformats.org/officeDocument/2006/relationships/image" Target="../media/image1.png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8.xml"/><Relationship Id="rId3" Type="http://schemas.openxmlformats.org/officeDocument/2006/relationships/slide" Target="/ppt/slides/slide48.xml"/><Relationship Id="rId4" Type="http://schemas.openxmlformats.org/officeDocument/2006/relationships/slide" Target="/ppt/slides/slide48.xml"/><Relationship Id="rId9" Type="http://schemas.openxmlformats.org/officeDocument/2006/relationships/slide" Target="/ppt/slides/slide2.xml"/><Relationship Id="rId5" Type="http://schemas.openxmlformats.org/officeDocument/2006/relationships/slide" Target="/ppt/slides/slide48.xml"/><Relationship Id="rId6" Type="http://schemas.openxmlformats.org/officeDocument/2006/relationships/slide" Target="/ppt/slides/slide48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9.xml"/><Relationship Id="rId3" Type="http://schemas.openxmlformats.org/officeDocument/2006/relationships/slide" Target="/ppt/slides/slide49.xml"/><Relationship Id="rId4" Type="http://schemas.openxmlformats.org/officeDocument/2006/relationships/slide" Target="/ppt/slides/slide49.xml"/><Relationship Id="rId5" Type="http://schemas.openxmlformats.org/officeDocument/2006/relationships/slide" Target="/ppt/slides/slide49.xml"/><Relationship Id="rId6" Type="http://schemas.openxmlformats.org/officeDocument/2006/relationships/slide" Target="/ppt/slides/slide49.xml"/><Relationship Id="rId7" Type="http://schemas.openxmlformats.org/officeDocument/2006/relationships/image" Target="../media/image1.pn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slide" Target="/ppt/slides/slide5.xml"/><Relationship Id="rId4" Type="http://schemas.openxmlformats.org/officeDocument/2006/relationships/slide" Target="/ppt/slides/slide5.xml"/><Relationship Id="rId5" Type="http://schemas.openxmlformats.org/officeDocument/2006/relationships/slide" Target="/ppt/slides/slide5.xml"/><Relationship Id="rId6" Type="http://schemas.openxmlformats.org/officeDocument/2006/relationships/slide" Target="/ppt/slides/slide5.xml"/><Relationship Id="rId7" Type="http://schemas.openxmlformats.org/officeDocument/2006/relationships/image" Target="../media/image1.png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0.xml"/><Relationship Id="rId3" Type="http://schemas.openxmlformats.org/officeDocument/2006/relationships/slide" Target="/ppt/slides/slide50.xml"/><Relationship Id="rId4" Type="http://schemas.openxmlformats.org/officeDocument/2006/relationships/slide" Target="/ppt/slides/slide50.xml"/><Relationship Id="rId9" Type="http://schemas.openxmlformats.org/officeDocument/2006/relationships/slide" Target="/ppt/slides/slide2.xml"/><Relationship Id="rId5" Type="http://schemas.openxmlformats.org/officeDocument/2006/relationships/slide" Target="/ppt/slides/slide50.xml"/><Relationship Id="rId6" Type="http://schemas.openxmlformats.org/officeDocument/2006/relationships/slide" Target="/ppt/slides/slide50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1.xml"/><Relationship Id="rId3" Type="http://schemas.openxmlformats.org/officeDocument/2006/relationships/slide" Target="/ppt/slides/slide51.xml"/><Relationship Id="rId4" Type="http://schemas.openxmlformats.org/officeDocument/2006/relationships/slide" Target="/ppt/slides/slide51.xml"/><Relationship Id="rId5" Type="http://schemas.openxmlformats.org/officeDocument/2006/relationships/slide" Target="/ppt/slides/slide51.xml"/><Relationship Id="rId6" Type="http://schemas.openxmlformats.org/officeDocument/2006/relationships/slide" Target="/ppt/slides/slide51.xml"/><Relationship Id="rId7" Type="http://schemas.openxmlformats.org/officeDocument/2006/relationships/image" Target="../media/image1.png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2.xml"/><Relationship Id="rId3" Type="http://schemas.openxmlformats.org/officeDocument/2006/relationships/slide" Target="/ppt/slides/slide52.xml"/><Relationship Id="rId4" Type="http://schemas.openxmlformats.org/officeDocument/2006/relationships/slide" Target="/ppt/slides/slide52.xml"/><Relationship Id="rId9" Type="http://schemas.openxmlformats.org/officeDocument/2006/relationships/slide" Target="/ppt/slides/slide2.xml"/><Relationship Id="rId5" Type="http://schemas.openxmlformats.org/officeDocument/2006/relationships/slide" Target="/ppt/slides/slide52.xml"/><Relationship Id="rId6" Type="http://schemas.openxmlformats.org/officeDocument/2006/relationships/slide" Target="/ppt/slides/slide52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5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3.xml"/><Relationship Id="rId3" Type="http://schemas.openxmlformats.org/officeDocument/2006/relationships/slide" Target="/ppt/slides/slide53.xml"/><Relationship Id="rId4" Type="http://schemas.openxmlformats.org/officeDocument/2006/relationships/slide" Target="/ppt/slides/slide53.xml"/><Relationship Id="rId9" Type="http://schemas.openxmlformats.org/officeDocument/2006/relationships/slide" Target="/ppt/slides/slide53.xml"/><Relationship Id="rId5" Type="http://schemas.openxmlformats.org/officeDocument/2006/relationships/slide" Target="/ppt/slides/slide53.xml"/><Relationship Id="rId6" Type="http://schemas.openxmlformats.org/officeDocument/2006/relationships/slide" Target="/ppt/slides/slide53.xml"/><Relationship Id="rId7" Type="http://schemas.openxmlformats.org/officeDocument/2006/relationships/slide" Target="/ppt/slides/slide53.xml"/><Relationship Id="rId8" Type="http://schemas.openxmlformats.org/officeDocument/2006/relationships/image" Target="../media/image1.png"/><Relationship Id="rId10" Type="http://schemas.openxmlformats.org/officeDocument/2006/relationships/image" Target="../media/image5.png"/></Relationships>
</file>

<file path=ppt/slides/_rels/slide5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4.xml"/><Relationship Id="rId3" Type="http://schemas.openxmlformats.org/officeDocument/2006/relationships/slide" Target="/ppt/slides/slide54.xml"/><Relationship Id="rId4" Type="http://schemas.openxmlformats.org/officeDocument/2006/relationships/slide" Target="/ppt/slides/slide54.xml"/><Relationship Id="rId5" Type="http://schemas.openxmlformats.org/officeDocument/2006/relationships/slide" Target="/ppt/slides/slide54.xml"/><Relationship Id="rId6" Type="http://schemas.openxmlformats.org/officeDocument/2006/relationships/slide" Target="/ppt/slides/slide54.xml"/><Relationship Id="rId7" Type="http://schemas.openxmlformats.org/officeDocument/2006/relationships/image" Target="../media/image1.png"/></Relationships>
</file>

<file path=ppt/slides/_rels/slide5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5.xml"/><Relationship Id="rId3" Type="http://schemas.openxmlformats.org/officeDocument/2006/relationships/slide" Target="/ppt/slides/slide55.xml"/><Relationship Id="rId4" Type="http://schemas.openxmlformats.org/officeDocument/2006/relationships/slide" Target="/ppt/slides/slide55.xml"/><Relationship Id="rId9" Type="http://schemas.openxmlformats.org/officeDocument/2006/relationships/slide" Target="/ppt/slides/slide2.xml"/><Relationship Id="rId5" Type="http://schemas.openxmlformats.org/officeDocument/2006/relationships/slide" Target="/ppt/slides/slide55.xml"/><Relationship Id="rId6" Type="http://schemas.openxmlformats.org/officeDocument/2006/relationships/slide" Target="/ppt/slides/slide55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slide" Target="/ppt/slides/slide6.xml"/><Relationship Id="rId4" Type="http://schemas.openxmlformats.org/officeDocument/2006/relationships/slide" Target="/ppt/slides/slide6.xml"/><Relationship Id="rId9" Type="http://schemas.openxmlformats.org/officeDocument/2006/relationships/slide" Target="/ppt/slides/slide2.xml"/><Relationship Id="rId5" Type="http://schemas.openxmlformats.org/officeDocument/2006/relationships/slide" Target="/ppt/slides/slide6.xml"/><Relationship Id="rId6" Type="http://schemas.openxmlformats.org/officeDocument/2006/relationships/slide" Target="/ppt/slides/slide6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slide" Target="/ppt/slides/slide7.xml"/><Relationship Id="rId4" Type="http://schemas.openxmlformats.org/officeDocument/2006/relationships/slide" Target="/ppt/slides/slide7.xml"/><Relationship Id="rId5" Type="http://schemas.openxmlformats.org/officeDocument/2006/relationships/slide" Target="/ppt/slides/slide7.xml"/><Relationship Id="rId6" Type="http://schemas.openxmlformats.org/officeDocument/2006/relationships/slide" Target="/ppt/slides/slide7.xml"/><Relationship Id="rId7" Type="http://schemas.openxmlformats.org/officeDocument/2006/relationships/image" Target="../media/image1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slide" Target="/ppt/slides/slide8.xml"/><Relationship Id="rId4" Type="http://schemas.openxmlformats.org/officeDocument/2006/relationships/slide" Target="/ppt/slides/slide8.xml"/><Relationship Id="rId9" Type="http://schemas.openxmlformats.org/officeDocument/2006/relationships/slide" Target="/ppt/slides/slide2.xml"/><Relationship Id="rId5" Type="http://schemas.openxmlformats.org/officeDocument/2006/relationships/slide" Target="/ppt/slides/slide8.xml"/><Relationship Id="rId6" Type="http://schemas.openxmlformats.org/officeDocument/2006/relationships/slide" Target="/ppt/slides/slide8.xml"/><Relationship Id="rId7" Type="http://schemas.openxmlformats.org/officeDocument/2006/relationships/slide" Target="/ppt/slides/slide2.xml"/><Relationship Id="rId8" Type="http://schemas.openxmlformats.org/officeDocument/2006/relationships/slide" Target="/ppt/slides/slide2.xml"/><Relationship Id="rId10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slide" Target="/ppt/slides/slide9.xml"/><Relationship Id="rId4" Type="http://schemas.openxmlformats.org/officeDocument/2006/relationships/slide" Target="/ppt/slides/slide9.xml"/><Relationship Id="rId5" Type="http://schemas.openxmlformats.org/officeDocument/2006/relationships/slide" Target="/ppt/slides/slide9.xml"/><Relationship Id="rId6" Type="http://schemas.openxmlformats.org/officeDocument/2006/relationships/slide" Target="/ppt/slides/slide9.xml"/><Relationship Id="rId7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8"/>
          <p:cNvSpPr txBox="1"/>
          <p:nvPr>
            <p:ph type="ctrTitle"/>
          </p:nvPr>
        </p:nvSpPr>
        <p:spPr>
          <a:xfrm>
            <a:off x="946165" y="2694005"/>
            <a:ext cx="7050900" cy="147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00"/>
                </a:solidFill>
              </a:rPr>
              <a:t>5-topic Template</a:t>
            </a:r>
            <a:endParaRPr>
              <a:solidFill>
                <a:srgbClr val="FFFF00"/>
              </a:solidFill>
            </a:endParaRPr>
          </a:p>
        </p:txBody>
      </p:sp>
      <p:sp>
        <p:nvSpPr>
          <p:cNvPr id="46" name="Google Shape;46;p8"/>
          <p:cNvSpPr txBox="1"/>
          <p:nvPr>
            <p:ph idx="1" type="subTitle"/>
          </p:nvPr>
        </p:nvSpPr>
        <p:spPr>
          <a:xfrm>
            <a:off x="316925" y="4362125"/>
            <a:ext cx="8618700" cy="1296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by Eric Curts</a:t>
            </a:r>
            <a:endParaRPr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3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ericcurts@gmail.com</a:t>
            </a:r>
            <a:endParaRPr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ControlAltAchieve.com</a:t>
            </a:r>
            <a:endParaRPr>
              <a:solidFill>
                <a:srgbClr val="FFFFFF"/>
              </a:solidFill>
            </a:endParaRPr>
          </a:p>
        </p:txBody>
      </p:sp>
      <p:pic>
        <p:nvPicPr>
          <p:cNvPr id="47" name="Google Shape;47;p8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1215475" y="1165425"/>
            <a:ext cx="6512300" cy="1934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48" name="Google Shape;48;p8"/>
          <p:cNvPicPr preferRelativeResize="0"/>
          <p:nvPr/>
        </p:nvPicPr>
        <p:blipFill>
          <a:blip r:embed="rId6">
            <a:alphaModFix/>
          </a:blip>
          <a:stretch>
            <a:fillRect/>
          </a:stretch>
        </p:blipFill>
        <p:spPr>
          <a:xfrm>
            <a:off x="258750" y="6103250"/>
            <a:ext cx="1368100" cy="478675"/>
          </a:xfrm>
          <a:prstGeom prst="rect">
            <a:avLst/>
          </a:prstGeom>
          <a:noFill/>
          <a:ln>
            <a:noFill/>
          </a:ln>
        </p:spPr>
      </p:pic>
      <p:sp>
        <p:nvSpPr>
          <p:cNvPr id="49" name="Google Shape;49;p8"/>
          <p:cNvSpPr txBox="1"/>
          <p:nvPr/>
        </p:nvSpPr>
        <p:spPr>
          <a:xfrm>
            <a:off x="1837200" y="5781399"/>
            <a:ext cx="6872100" cy="95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</a:rPr>
              <a:t>This slideshow is licensed under a Creative Commons Attribution Non-Commercial 3.0 United States license.  For more information about this license see </a:t>
            </a:r>
            <a:r>
              <a:rPr lang="en" u="sng">
                <a:solidFill>
                  <a:srgbClr val="FFFFFF"/>
                </a:solidFill>
                <a:hlinkClick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http://creativecommons.org/licenses/by-nc/3.0/</a:t>
            </a:r>
            <a:r>
              <a:rPr lang="en">
                <a:solidFill>
                  <a:srgbClr val="FFFFFF"/>
                </a:solidFill>
              </a:rPr>
              <a:t> (In short, you can copy, distribute, and adapt this work as long as you give proper attribution and do not charge for it.)</a:t>
            </a:r>
            <a:endParaRPr>
              <a:solidFill>
                <a:srgbClr val="FFFFFF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7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7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Intercropping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27" name="Google Shape;127;p17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1 -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28" name="Google Shape;128;p17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29" name="Google Shape;129;p17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8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5" name="Google Shape;135;p18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Raising pigs are typically a feature of what technique of production?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36" name="Google Shape;136;p18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1 -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37" name="Google Shape;137;p18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38" name="Google Shape;138;p18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19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19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Agriculture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45" name="Google Shape;145;p19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1 -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46" name="Google Shape;146;p19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47" name="Google Shape;147;p19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0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0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In English, the notation “ZS” refers to which kin term?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54" name="Google Shape;154;p20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2 -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55" name="Google Shape;155;p20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56" name="Google Shape;156;p20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1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21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Newphew (Sister’s son)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63" name="Google Shape;163;p21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2 -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64" name="Google Shape;164;p21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65" name="Google Shape;165;p21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2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1" name="Google Shape;171;p22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 group of maternal lineages who believe themselves to be descendent from a common ancestor is a?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72" name="Google Shape;172;p22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2 -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73" name="Google Shape;173;p22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74" name="Google Shape;174;p22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23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0" name="Google Shape;180;p23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Matriclan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81" name="Google Shape;181;p23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2 -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82" name="Google Shape;182;p23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83" name="Google Shape;183;p23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187" name="Shape 1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Google Shape;188;p24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9" name="Google Shape;189;p24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The person whose point of view and relationship with  another person a kin term is defined by?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90" name="Google Shape;190;p24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2 -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91" name="Google Shape;191;p24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92" name="Google Shape;192;p24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25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25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Ego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99" name="Google Shape;199;p25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2 -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00" name="Google Shape;200;p25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01" name="Google Shape;201;p25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26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7" name="Google Shape;207;p26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An male ego’s MZD is a what type of cousin?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08" name="Google Shape;208;p26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2 -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09" name="Google Shape;209;p26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10" name="Google Shape;210;p26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9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" name="Google Shape;55;p9">
            <a:hlinkClick action="ppaction://hlinksldjump" r:id="rId4"/>
          </p:cNvPr>
          <p:cNvSpPr txBox="1"/>
          <p:nvPr>
            <p:ph type="title"/>
          </p:nvPr>
        </p:nvSpPr>
        <p:spPr>
          <a:xfrm>
            <a:off x="457200" y="274633"/>
            <a:ext cx="4932900" cy="13257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00"/>
                </a:solidFill>
                <a:uFill>
                  <a:noFill/>
                </a:uFill>
                <a:hlinkClick action="ppaction://hlinksldjump"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JEOPARDY BOARD</a:t>
            </a:r>
            <a:endParaRPr>
              <a:solidFill>
                <a:srgbClr val="FFFF00"/>
              </a:solidFill>
            </a:endParaRPr>
          </a:p>
        </p:txBody>
      </p:sp>
      <p:graphicFrame>
        <p:nvGraphicFramePr>
          <p:cNvPr id="56" name="Google Shape;56;p9"/>
          <p:cNvGraphicFramePr/>
          <p:nvPr/>
        </p:nvGraphicFramePr>
        <p:xfrm>
          <a:off x="84750" y="1417833"/>
          <a:ext cx="3000000" cy="3000000"/>
        </p:xfrm>
        <a:graphic>
          <a:graphicData uri="http://schemas.openxmlformats.org/drawingml/2006/table">
            <a:tbl>
              <a:tblPr>
                <a:noFill/>
                <a:tableStyleId>{0E7DE188-A153-4077-A5E7-A774C2FB833B}</a:tableStyleId>
              </a:tblPr>
              <a:tblGrid>
                <a:gridCol w="1801875"/>
                <a:gridCol w="1801875"/>
                <a:gridCol w="1801875"/>
                <a:gridCol w="1801875"/>
                <a:gridCol w="1801875"/>
              </a:tblGrid>
              <a:tr h="897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solidFill>
                            <a:srgbClr val="FFFFFF"/>
                          </a:solidFill>
                        </a:rPr>
                        <a:t>Production</a:t>
                      </a:r>
                      <a:endParaRPr sz="2400">
                        <a:solidFill>
                          <a:srgbClr val="FFFFFF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solidFill>
                            <a:srgbClr val="FFFFFF"/>
                          </a:solidFill>
                        </a:rPr>
                        <a:t>Kinship</a:t>
                      </a:r>
                      <a:endParaRPr sz="1900">
                        <a:solidFill>
                          <a:srgbClr val="FFFFFF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solidFill>
                            <a:srgbClr val="FFFFFF"/>
                          </a:solidFill>
                        </a:rPr>
                        <a:t>Marriage</a:t>
                      </a:r>
                      <a:endParaRPr sz="1900">
                        <a:solidFill>
                          <a:srgbClr val="FFFFFF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400">
                          <a:solidFill>
                            <a:srgbClr val="FFFFFF"/>
                          </a:solidFill>
                        </a:rPr>
                        <a:t>Kinship 2</a:t>
                      </a:r>
                      <a:endParaRPr sz="1900">
                        <a:solidFill>
                          <a:srgbClr val="FFFFFF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2300">
                          <a:solidFill>
                            <a:srgbClr val="FFFFFF"/>
                          </a:solidFill>
                        </a:rPr>
                        <a:t>Random</a:t>
                      </a:r>
                      <a:endParaRPr sz="1800">
                        <a:solidFill>
                          <a:srgbClr val="FFFFFF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97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6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$100</a:t>
                      </a:r>
                      <a:endParaRPr b="1" sz="32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7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$100</a:t>
                      </a:r>
                      <a:endParaRPr b="1"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8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$100</a:t>
                      </a:r>
                      <a:endParaRPr b="1"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9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$100</a:t>
                      </a:r>
                      <a:endParaRPr b="1"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10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$100</a:t>
                      </a:r>
                      <a:endParaRPr b="1"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97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1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$200</a:t>
                      </a:r>
                      <a:endParaRPr b="1" sz="32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1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$200</a:t>
                      </a:r>
                      <a:endParaRPr b="1"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1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$200</a:t>
                      </a:r>
                      <a:endParaRPr b="1"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14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$200</a:t>
                      </a:r>
                      <a:endParaRPr b="1"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15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$200</a:t>
                      </a:r>
                      <a:endParaRPr b="1"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97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16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$300</a:t>
                      </a:r>
                      <a:endParaRPr b="1" sz="32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17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18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19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20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$300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97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21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$400</a:t>
                      </a:r>
                      <a:endParaRPr b="1" sz="32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22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23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24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25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$400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  <a:tr h="897175"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26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27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28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29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3200">
                          <a:solidFill>
                            <a:srgbClr val="FFFF00"/>
                          </a:solidFill>
                          <a:uFill>
                            <a:noFill/>
                          </a:uFill>
                          <a:hlinkClick action="ppaction://hlinksldjump" r:id="rId30">
                            <a:extLst>
                              <a:ext uri="{A12FA001-AC4F-418D-AE19-62706E023703}">
                                <ahyp:hlinkClr val="tx"/>
                              </a:ext>
                            </a:extLst>
                          </a:hlinkClick>
                        </a:rPr>
                        <a:t>$500</a:t>
                      </a:r>
                      <a:endParaRPr sz="1900">
                        <a:solidFill>
                          <a:srgbClr val="FFFF00"/>
                        </a:solidFill>
                      </a:endParaRPr>
                    </a:p>
                  </a:txBody>
                  <a:tcPr marT="121900" marB="121900" marR="91425" marL="91425" anchor="ctr">
                    <a:lnL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2857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sp>
        <p:nvSpPr>
          <p:cNvPr id="57" name="Google Shape;57;p9">
            <a:hlinkClick action="ppaction://hlinksldjump" r:id="rId31"/>
          </p:cNvPr>
          <p:cNvSpPr txBox="1"/>
          <p:nvPr/>
        </p:nvSpPr>
        <p:spPr>
          <a:xfrm>
            <a:off x="6405700" y="434767"/>
            <a:ext cx="2482500" cy="574800"/>
          </a:xfrm>
          <a:prstGeom prst="rect">
            <a:avLst/>
          </a:prstGeom>
          <a:noFill/>
          <a:ln cap="flat" cmpd="sng" w="2857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1800">
                <a:solidFill>
                  <a:srgbClr val="FFFF00"/>
                </a:solidFill>
                <a:uFill>
                  <a:noFill/>
                </a:uFill>
                <a:hlinkClick action="ppaction://hlinksldjump" r:id="rId3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FINAL JEOPARDY</a:t>
            </a:r>
            <a:endParaRPr b="1" sz="180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214" name="Shape 2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" name="Google Shape;215;p27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6" name="Google Shape;216;p27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 parallel cousin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17" name="Google Shape;217;p27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2 -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18" name="Google Shape;218;p27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19" name="Google Shape;219;p27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28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5" name="Google Shape;225;p28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While clans and lineages are called groups of descendent, kindred is a type of?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26" name="Google Shape;226;p28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2 -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27" name="Google Shape;227;p28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28" name="Google Shape;228;p28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232" name="Shape 2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Google Shape;233;p29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29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Network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35" name="Google Shape;235;p29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2 -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36" name="Google Shape;236;p29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37" name="Google Shape;237;p29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24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2" name="Google Shape;242;p30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30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906575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The practice of marrying only one spouse at a time?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44" name="Google Shape;244;p30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3 -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45" name="Google Shape;245;p30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46" name="Google Shape;246;p30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250" name="Shape 2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Google Shape;251;p31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2" name="Google Shape;252;p31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Monogamy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53" name="Google Shape;253;p31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3 -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54" name="Google Shape;254;p31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55" name="Google Shape;255;p31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32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1" name="Google Shape;261;p32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 system where one wife has multiple husbands is?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62" name="Google Shape;262;p32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3 -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63" name="Google Shape;263;p32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64" name="Google Shape;264;p32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33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0" name="Google Shape;270;p33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Polyandry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71" name="Google Shape;271;p33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3 -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72" name="Google Shape;272;p33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73" name="Google Shape;273;p33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277" name="Shape 2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8" name="Google Shape;278;p34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9" name="Google Shape;279;p34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In the US, when two newly married people move to a place </a:t>
            </a:r>
            <a:r>
              <a:rPr lang="en" sz="4800">
                <a:solidFill>
                  <a:srgbClr val="FFFFFF"/>
                </a:solidFill>
              </a:rPr>
              <a:t>separate</a:t>
            </a:r>
            <a:r>
              <a:rPr lang="en" sz="4800">
                <a:solidFill>
                  <a:srgbClr val="FFFFFF"/>
                </a:solidFill>
              </a:rPr>
              <a:t> from both of their families, this is a case of?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80" name="Google Shape;280;p34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3 -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81" name="Google Shape;281;p34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82" name="Google Shape;282;p34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35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35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Neolocal residence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289" name="Google Shape;289;p35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3 -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90" name="Google Shape;290;p35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291" name="Google Shape;291;p35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36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36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400">
                <a:solidFill>
                  <a:srgbClr val="FFFFFF"/>
                </a:solidFill>
              </a:rPr>
              <a:t>While kindred in the US rarely coordinate on common interests, a nuclear family often shares resources and works together. What kind of group of this?</a:t>
            </a:r>
            <a:endParaRPr sz="4400">
              <a:solidFill>
                <a:srgbClr val="FFFFFF"/>
              </a:solidFill>
            </a:endParaRPr>
          </a:p>
        </p:txBody>
      </p:sp>
      <p:sp>
        <p:nvSpPr>
          <p:cNvPr id="298" name="Google Shape;298;p36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3 -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299" name="Google Shape;299;p36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00" name="Google Shape;300;p36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" name="Google Shape;63;p10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The technique of production that requires the most energy is?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64" name="Google Shape;64;p10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1 -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65" name="Google Shape;65;p10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66" name="Google Shape;66;p10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304" name="Shape 3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5" name="Google Shape;305;p37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6" name="Google Shape;306;p37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 corporate group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07" name="Google Shape;307;p37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3 -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08" name="Google Shape;308;p37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09" name="Google Shape;309;p37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313" name="Shape 3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4" name="Google Shape;314;p38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38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As discussed in class, the main material issue that shapes fraternal polyandry in the Himalayas is?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16" name="Google Shape;316;p38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3 -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17" name="Google Shape;317;p38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18" name="Google Shape;318;p38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322" name="Shape 3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3" name="Google Shape;323;p39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4" name="Google Shape;324;p39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Limited farm land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25" name="Google Shape;325;p39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3 -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26" name="Google Shape;326;p39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27" name="Google Shape;327;p39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331" name="Shape 3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2" name="Google Shape;332;p40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40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lt1"/>
                </a:solidFill>
              </a:rPr>
              <a:t>The practice of the eldest son receiving all the land and property is?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34" name="Google Shape;334;p40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4 -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35" name="Google Shape;335;p40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36" name="Google Shape;336;p40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340" name="Shape 3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1" name="Google Shape;341;p41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2" name="Google Shape;342;p41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Primogeniture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43" name="Google Shape;343;p41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4 -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44" name="Google Shape;344;p41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45" name="Google Shape;345;p41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42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1" name="Google Shape;351;p42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lt1"/>
                </a:solidFill>
              </a:rPr>
              <a:t>After getting married, when the woman moves into the man’s family, this is a case of?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52" name="Google Shape;352;p42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4 -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53" name="Google Shape;353;p42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54" name="Google Shape;354;p42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358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9" name="Google Shape;359;p43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0" name="Google Shape;360;p43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Patrilocal Residence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61" name="Google Shape;361;p43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4 -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62" name="Google Shape;362;p43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63" name="Google Shape;363;p43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367" name="Shape 3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" name="Google Shape;368;p44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9" name="Google Shape;369;p44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200">
                <a:solidFill>
                  <a:srgbClr val="FFFFFF"/>
                </a:solidFill>
              </a:rPr>
              <a:t>In the caste system, caste categories cannot intermarry, but there are lineages within each caste that marry each other. Thus the caste system combines which two concepts?</a:t>
            </a:r>
            <a:endParaRPr sz="4200">
              <a:solidFill>
                <a:srgbClr val="FFFFFF"/>
              </a:solidFill>
            </a:endParaRPr>
          </a:p>
        </p:txBody>
      </p:sp>
      <p:sp>
        <p:nvSpPr>
          <p:cNvPr id="370" name="Google Shape;370;p44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4 -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71" name="Google Shape;371;p44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72" name="Google Shape;372;p44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45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45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Endogamy and exogamy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79" name="Google Shape;379;p45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4 -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80" name="Google Shape;380;p45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81" name="Google Shape;381;p45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385" name="Shape 3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6" name="Google Shape;386;p46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46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lt1"/>
                </a:solidFill>
              </a:rPr>
              <a:t>The practice of gifting money by the women’s family to the other family during a marriage?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88" name="Google Shape;388;p46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4 -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89" name="Google Shape;389;p46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90" name="Google Shape;390;p46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p11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" name="Google Shape;72;p11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Industrialism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73" name="Google Shape;73;p11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1 -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74" name="Google Shape;74;p11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75" name="Google Shape;75;p11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47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6" name="Google Shape;396;p47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Dowry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397" name="Google Shape;397;p47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4 -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398" name="Google Shape;398;p47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399" name="Google Shape;399;p47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48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5" name="Google Shape;405;p48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lt1"/>
                </a:solidFill>
              </a:rPr>
              <a:t>The practices and rights around who gets to own, use, and inherit land?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06" name="Google Shape;406;p48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4 -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07" name="Google Shape;407;p48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08" name="Google Shape;408;p48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49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4" name="Google Shape;414;p49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Land tenure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15" name="Google Shape;415;p49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4 -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16" name="Google Shape;416;p49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17" name="Google Shape;417;p49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421" name="Shape 4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2" name="Google Shape;422;p50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3" name="Google Shape;423;p50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lt1"/>
                </a:solidFill>
              </a:rPr>
              <a:t>The largest state in the US is?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24" name="Google Shape;424;p50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5 - $100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25" name="Google Shape;425;p50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26" name="Google Shape;426;p50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430" name="Shape 4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1" name="Google Shape;431;p51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51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Alaska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33" name="Google Shape;433;p51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5 - $100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34" name="Google Shape;434;p51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35" name="Google Shape;435;p51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439" name="Shape 4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" name="Google Shape;440;p52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52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The Superbowl LX halftime show featured who </a:t>
            </a:r>
            <a:r>
              <a:rPr lang="en" sz="4800">
                <a:solidFill>
                  <a:srgbClr val="FFFFFF"/>
                </a:solidFill>
              </a:rPr>
              <a:t>alongside</a:t>
            </a:r>
            <a:r>
              <a:rPr lang="en" sz="4800">
                <a:solidFill>
                  <a:srgbClr val="FFFFFF"/>
                </a:solidFill>
              </a:rPr>
              <a:t> Bad Bunny and Rick Martin?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42" name="Google Shape;442;p52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5 -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43" name="Google Shape;443;p52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44" name="Google Shape;444;p52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p53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53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Lady Gaga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51" name="Google Shape;451;p53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5 -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52" name="Google Shape;452;p53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53" name="Google Shape;453;p53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54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54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The capital of Italy is?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60" name="Google Shape;460;p54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5 -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61" name="Google Shape;461;p54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62" name="Google Shape;462;p54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7" name="Google Shape;467;p55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8" name="Google Shape;468;p55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Rome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69" name="Google Shape;469;p55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5 -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70" name="Google Shape;470;p55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71" name="Google Shape;471;p55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475" name="Shape 4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6" name="Google Shape;476;p56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7" name="Google Shape;477;p56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UC Irvine is named after? Hint: not the city</a:t>
            </a:r>
            <a:endParaRPr sz="4800">
              <a:solidFill>
                <a:srgbClr val="FFFFFF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(two possible correct answers)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78" name="Google Shape;478;p56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5 -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79" name="Google Shape;479;p56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80" name="Google Shape;480;p56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2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1" name="Google Shape;81;p12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An outdated way of describing how production works in a society, based in assumptions of unilinear social evolution?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82" name="Google Shape;82;p12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1 - $200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83" name="Google Shape;83;p12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84" name="Google Shape;84;p12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484" name="Shape 4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5" name="Google Shape;485;p57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6" name="Google Shape;486;p57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James Irvine / Irvine Company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87" name="Google Shape;487;p57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5 - $400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88" name="Google Shape;488;p57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89" name="Google Shape;489;p57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493" name="Shape 4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" name="Google Shape;494;p58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5" name="Google Shape;495;p58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James Egan is from which city in the US?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496" name="Google Shape;496;p58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5 - $500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497" name="Google Shape;497;p58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498" name="Google Shape;498;p58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p59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p59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Chicago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05" name="Google Shape;505;p59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5 - $500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06" name="Google Shape;506;p59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07" name="Google Shape;507;p59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60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3" name="Google Shape;513;p60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2730225"/>
            <a:ext cx="8229600" cy="32163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  <a:uFill>
                  <a:noFill/>
                </a:uFill>
                <a:hlinkClick action="ppaction://hlinksldjump" r:id="rId5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Topic: </a:t>
            </a:r>
            <a:r>
              <a:rPr lang="en" sz="4800">
                <a:solidFill>
                  <a:srgbClr val="FFFFFF"/>
                </a:solidFill>
              </a:rPr>
              <a:t>Production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14" name="Google Shape;514;p60">
            <a:hlinkClick action="ppaction://hlinksldjump" r:id="rId6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7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FINAL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15" name="Google Shape;515;p60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</a:t>
            </a:r>
            <a:r>
              <a:rPr lang="en" sz="1800">
                <a:solidFill>
                  <a:srgbClr val="FFFF00"/>
                </a:solidFill>
                <a:latin typeface="Trebuchet MS"/>
                <a:ea typeface="Trebuchet MS"/>
                <a:cs typeface="Trebuchet MS"/>
                <a:sym typeface="Trebuchet MS"/>
              </a:rPr>
              <a:t>question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16" name="Google Shape;516;p60">
            <a:hlinkClick action="ppaction://hlinkshowjump?jump=nextslide"/>
          </p:cNvPr>
          <p:cNvPicPr preferRelativeResize="0"/>
          <p:nvPr/>
        </p:nvPicPr>
        <p:blipFill>
          <a:blip r:embed="rId8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7" name="Google Shape;517;p60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1727163" y="967097"/>
            <a:ext cx="5731725" cy="17023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521" name="Shape 5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" name="Google Shape;522;p61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3" name="Google Shape;523;p61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When land is left to rest in horticulture, what type of ground is it called?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24" name="Google Shape;524;p61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Final Jeopardy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25" name="Google Shape;525;p61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26" name="Google Shape;526;p61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62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2" name="Google Shape;532;p62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Fallow ground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533" name="Google Shape;533;p62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Final Jeopardy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534" name="Google Shape;534;p62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535" name="Google Shape;535;p62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3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0" name="Google Shape;90;p13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Modes of productions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91" name="Google Shape;91;p13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1 - $200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92" name="Google Shape;92;p13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93" name="Google Shape;93;p13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p14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9" name="Google Shape;99;p14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chemeClr val="lt1"/>
                </a:solidFill>
              </a:rPr>
              <a:t>What is it called when people change techniques of production depending on the season?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00" name="Google Shape;100;p14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1 - $300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01" name="Google Shape;101;p14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02" name="Google Shape;102;p14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5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5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Transhumence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09" name="Google Shape;109;p15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1 - $300 Answer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10" name="Google Shape;110;p15">
            <a:hlinkClick action="ppaction://hlinksldjump" r:id="rId7"/>
          </p:cNvPr>
          <p:cNvSpPr txBox="1"/>
          <p:nvPr/>
        </p:nvSpPr>
        <p:spPr>
          <a:xfrm>
            <a:off x="4821475" y="6059067"/>
            <a:ext cx="38049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ldjump"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return to Jeopardy Board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11" name="Google Shape;111;p15">
            <a:hlinkClick action="ppaction://hlinksldjump" r:id="rId9"/>
          </p:cNvPr>
          <p:cNvPicPr preferRelativeResize="0"/>
          <p:nvPr/>
        </p:nvPicPr>
        <p:blipFill>
          <a:blip r:embed="rId10">
            <a:alphaModFix/>
          </a:blip>
          <a:stretch>
            <a:fillRect/>
          </a:stretch>
        </p:blipFill>
        <p:spPr>
          <a:xfrm>
            <a:off x="8484100" y="60590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073763"/>
        </a:solidFill>
      </p:bgPr>
    </p:bg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16">
            <a:hlinkClick action="ppaction://hlinksldjump" r:id="rId3"/>
          </p:cNvPr>
          <p:cNvSpPr/>
          <p:nvPr/>
        </p:nvSpPr>
        <p:spPr>
          <a:xfrm>
            <a:off x="21025" y="28033"/>
            <a:ext cx="9144000" cy="6858000"/>
          </a:xfrm>
          <a:prstGeom prst="rect">
            <a:avLst/>
          </a:prstGeom>
          <a:solidFill>
            <a:srgbClr val="073763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7" name="Google Shape;117;p16">
            <a:hlinkClick action="ppaction://hlinksldjump" r:id="rId4"/>
          </p:cNvPr>
          <p:cNvSpPr txBox="1"/>
          <p:nvPr>
            <p:ph idx="1" type="body"/>
          </p:nvPr>
        </p:nvSpPr>
        <p:spPr>
          <a:xfrm>
            <a:off x="457200" y="1024650"/>
            <a:ext cx="8229600" cy="492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800">
                <a:solidFill>
                  <a:srgbClr val="FFFFFF"/>
                </a:solidFill>
              </a:rPr>
              <a:t>The practice of letting multiple crops grow together on the same land?</a:t>
            </a:r>
            <a:endParaRPr sz="4800">
              <a:solidFill>
                <a:srgbClr val="FFFFFF"/>
              </a:solidFill>
            </a:endParaRPr>
          </a:p>
        </p:txBody>
      </p:sp>
      <p:sp>
        <p:nvSpPr>
          <p:cNvPr id="118" name="Google Shape;118;p16">
            <a:hlinkClick action="ppaction://hlinksldjump" r:id="rId5"/>
          </p:cNvPr>
          <p:cNvSpPr txBox="1"/>
          <p:nvPr>
            <p:ph type="title"/>
          </p:nvPr>
        </p:nvSpPr>
        <p:spPr>
          <a:xfrm>
            <a:off x="457200" y="274645"/>
            <a:ext cx="8229600" cy="750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rgbClr val="FFFFFF"/>
                </a:solidFill>
                <a:uFill>
                  <a:noFill/>
                </a:uFill>
                <a:hlinkClick action="ppaction://hlinksldjump"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Topic 1 - $400 Question</a:t>
            </a:r>
            <a:endParaRPr>
              <a:solidFill>
                <a:srgbClr val="FFFFFF"/>
              </a:solidFill>
            </a:endParaRPr>
          </a:p>
        </p:txBody>
      </p:sp>
      <p:sp>
        <p:nvSpPr>
          <p:cNvPr id="119" name="Google Shape;119;p16">
            <a:hlinkClick action="ppaction://hlinkshowjump?jump=nextslide"/>
          </p:cNvPr>
          <p:cNvSpPr txBox="1"/>
          <p:nvPr/>
        </p:nvSpPr>
        <p:spPr>
          <a:xfrm>
            <a:off x="6000675" y="6005367"/>
            <a:ext cx="2760000" cy="7500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1800">
                <a:solidFill>
                  <a:srgbClr val="FFFF00"/>
                </a:solidFill>
                <a:uFill>
                  <a:noFill/>
                </a:uFill>
                <a:latin typeface="Trebuchet MS"/>
                <a:ea typeface="Trebuchet MS"/>
                <a:cs typeface="Trebuchet MS"/>
                <a:sym typeface="Trebuchet MS"/>
                <a:hlinkClick action="ppaction://hlinkshowjump?jump=nextslide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Click to see answer</a:t>
            </a:r>
            <a:endParaRPr sz="1800">
              <a:solidFill>
                <a:srgbClr val="FFFF00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pic>
        <p:nvPicPr>
          <p:cNvPr id="120" name="Google Shape;120;p16">
            <a:hlinkClick action="ppaction://hlinkshowjump?jump=nextslide"/>
          </p:cNvPr>
          <p:cNvPicPr preferRelativeResize="0"/>
          <p:nvPr/>
        </p:nvPicPr>
        <p:blipFill>
          <a:blip r:embed="rId7">
            <a:alphaModFix/>
          </a:blip>
          <a:stretch>
            <a:fillRect/>
          </a:stretch>
        </p:blipFill>
        <p:spPr>
          <a:xfrm>
            <a:off x="8439325" y="6075575"/>
            <a:ext cx="609600" cy="6096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Wave">
  <a:themeElements>
    <a:clrScheme name="Custom 506">
      <a:dk1>
        <a:srgbClr val="000000"/>
      </a:dk1>
      <a:lt1>
        <a:srgbClr val="FFFFFF"/>
      </a:lt1>
      <a:dk2>
        <a:srgbClr val="00387E"/>
      </a:dk2>
      <a:lt2>
        <a:srgbClr val="C6DFFF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387E"/>
      </a:hlink>
      <a:folHlink>
        <a:srgbClr val="96969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